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330" r:id="rId2"/>
    <p:sldId id="361" r:id="rId3"/>
    <p:sldId id="362" r:id="rId4"/>
    <p:sldId id="363" r:id="rId5"/>
    <p:sldId id="364" r:id="rId6"/>
    <p:sldId id="376" r:id="rId7"/>
    <p:sldId id="365" r:id="rId8"/>
    <p:sldId id="366" r:id="rId9"/>
    <p:sldId id="367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02:27.10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4961 15726 4129 0,'130'3'84'0,"17"-3"73"0,33-1 163 16,-2-5 60-16,16 0 0 0,17-2 184 15,14-1-268-15,13-2-100 0,14 2 113 16,11-1-109-16,9 1-12 16,14 0 72-16,5 1-180 0,9 1 4 15,6 1 52-15,4-1-96 0,10 2 16 16,1 2-4-16,3-1-44 0,13 4 0 16,4 0-8-16,11 0 12 0,1 5-12 15,9 2 20-15,0-1-20 16,8 2 0-16,-9-2 40 0,5 1-40 15,-2 1 12-15,-6 0 100 0,-1-4-43 16,1 2-69-16,-9-2 0 16,1-3 0-16,-9-1 0 0,-11 0 0 15,1 0 0-15,-15-2 0 0,-3 0 0 16,-16 2 0-16,-14 0 0 0,-16-1 0 16,-15 0-109-16,-22 0-139 0,-28-2-380 15,-14 0 160-15,-24-1 123 0,-17-4-295 16,-46 2-204-16,-14-6-657 0</inkml:trace>
  <inkml:trace contextRef="#ctx0" brushRef="#br0" timeOffset="2290.69">6315 15705 4189 0,'-45'27'2221'0,"-7"3"-1908"16,-2 3-293-16,7 1-16 0,-5 4 28 15,0 3-24-15,3 2-8 0,3 0 0 16,5-2-8-16,4 0 0 15,10-4-273-15,6-7-263 0,11-10-120 0,8-8-1813 16</inkml:trace>
  <inkml:trace contextRef="#ctx0" brushRef="#br0" timeOffset="2521.92">7487 15586 5682 0,'0'0'80'0,"-52"70"-44"0,1-21-36 15,-13 2-44-15,-15 6-108 0,-10 3-16 16,-12 5 140-16,-2 2 28 0,3-2 112 16,5-1 20-16,11-7-52 0,15-10-80 15,22-10-16-15,16-16-456 16,14-11-2297-16</inkml:trace>
  <inkml:trace contextRef="#ctx0" brushRef="#br0" timeOffset="2694.57">8564 15693 6118 0,'0'0'493'0,"-37"52"-293"15,-9-12-112-15,-16 7-40 0,-14 5-48 16,-13 7-248-16,-4 2-269 16,4-2 285-16,8-3 88 0,13-7-300 15,6-8-196-15,25-13-309 0,10-7-2804 0</inkml:trace>
  <inkml:trace contextRef="#ctx0" brushRef="#br0" timeOffset="2927.05">10057 15681 3289 0,'115'-22'1701'0,"-13"6"-1701"0,1 6-308 16,-35 10 144-16,-24 8 152 0,-20 10 8 16,-24 10-4-16,-14 9 8 0,-23 9 268 15,-25 10 512-15,-13 5-312 16,-14 6-140-16,-6 1-23 0,0 0-197 15,6-5-36-15,15-8-60 0,18-8-12 16,23-11-128-16,16-12-525 16,13-11-451-16,21-12-569 0</inkml:trace>
  <inkml:trace contextRef="#ctx0" brushRef="#br0" timeOffset="3144.22">12831 15428 6102 0,'51'5'200'16,"-13"13"125"-16,-12 6-325 0,-21 4 8 15,-20 10 16-15,-18 8-20 0,-19 8 24 16,-16 4-28-16,-4 0-40 16,-13 1-44-16,0-2-165 0,0-1-39 15,3-2 4-15,18-9-608 0,12-7 315 16,21-12 77-16,21-12-660 0</inkml:trace>
  <inkml:trace contextRef="#ctx0" brushRef="#br0" timeOffset="3315.93">14234 15720 6194 0,'0'0'389'0,"-37"64"-237"0,-17-16 24 16,-18 1-128-16,-19 9-48 0,-14 3-32 15,-13 4-124-15,0 1 0 0,-6-3-101 16,8-2 29-16,15-7-44 16,18-12-460-16,33-13-65 0,22-11-215 15</inkml:trace>
  <inkml:trace contextRef="#ctx0" brushRef="#br0" timeOffset="3519">16361 15740 6526 0,'-47'42'897'0,"-21"3"-581"0,-21 9 120 16,-11-2-419-16,-11 2-17 0,-9 1-41 15,-6 1-299-15,10-2-160 0,6-2-593 16,20-4 113-16,27-13 91 0,22-7-991 15</inkml:trace>
  <inkml:trace contextRef="#ctx0" brushRef="#br0" timeOffset="3704.91">17550 15700 5882 0,'118'-8'580'16,"-17"9"-147"-16,-6 10-69 0,-27 9-172 15,-22 8 104-15,-17 3-152 0,-15 5-144 16,-10 6-8-16,-18 3-188 16,-17 4-100-16,-13 4-76 0,-20-2-365 15,-8 1-179-15,10-16-249 0,-2-4-2992 0</inkml:trace>
  <inkml:trace contextRef="#ctx0" brushRef="#br0" timeOffset="10796.28">10088 13041 1868 0,'0'0'2654'0,"10"-54"-2626"0,-8 27-28 15,2 11 16-15,-4 4-12 0,0 5 0 16,0 4 380-16,0 0 32 0,-4 2 12 16,-2 1 108-16,0 11-356 0,-5 15-23 15,1 14 99-15,-5 11-44 16,5 10 0-16,4 7 64 0,0 6-220 15,6 10 0-15,0 8 32 0,0 7-68 16,0 7 20-16,6 8-28 0,0 4 24 16,2 3-36-16,1-1 32 0,-1 0-32 15,2-2 24-15,1 2 12 16,-5-4-36-16,0 1 28 0,-2-1-20 16,2-1 16-16,-6-1-24 0,0-5 40 15,0-5-40-15,0-7 20 0,-10-10-20 16,0-12 4-16,-1-14-24 0,5-22-12 15,2-16-304-15,4-15-452 0,0-19-2762 16</inkml:trace>
  <inkml:trace contextRef="#ctx0" brushRef="#br0" timeOffset="11360.08">10094 12779 4237 0,'0'0'1301'16,"0"0"-781"-16,0 0-216 0,0 0-91 15,0 0-125-15,0 0 40 0,33-24 200 16,6 23-120-16,9 1-32 0,12 0 104 16,8 0-180-16,14 0-32 0,7 0-44 15,13 1-16-15,11 2-8 16,5-2 0-16,6 0-152 0,2 0-152 16,-8-1-544-16,2 0 83 0,-6 0-91 15,-34-2-1029-15,-5-3-236 0</inkml:trace>
  <inkml:trace contextRef="#ctx0" brushRef="#br0" timeOffset="12038.31">11661 12707 4402 0,'0'0'308'0,"0"0"176"15,0 0-216-15,8 54-52 16,2-17 112-16,1 6-188 0,-1 5-40 16,0 5 0-16,-4 5-72 0,1 7 36 15,-1 9 61-15,-2 5-81 16,-4 7 0-16,0 6 28 0,0 2-68 15,0 5 8-15,0 3 96 0,0 6-4 16,0 2 104-16,0 0 172 0,0 0-204 16,0 1 16-16,4 1 8 15,-4 3-188-15,0 0 61 0,0 0-73 16,-4-4 0-16,4-1 0 0,-6-5 0 16,-5-3 0-16,1-5 0 0,-4-8 0 15,1-7 0-15,-1-11 0 0,8-14 0 16,1-15 0-16,5-16 0 0,11-11 0 15,3-11 0-15,3-7-877 0,-1-3-1212 16,-5-7-4-16</inkml:trace>
  <inkml:trace contextRef="#ctx0" brushRef="#br0" timeOffset="14792.22">8645 12837 4794 0,'0'0'428'0,"0"0"-244"0,35 11-40 16,-2-10 124-16,8-1-28 0,11 0 148 15,12 0-167-15,4-2-37 0,7-2 32 16,1 1-192-16,-1-2-24 0,-7 0-40 15,-6 2-436-15,-19-1-301 0,-6 2-2012 0</inkml:trace>
  <inkml:trace contextRef="#ctx0" brushRef="#br0" timeOffset="15877.96">8996 13132 2761 0,'0'0'1236'0,"0"0"-960"0,0 0-103 0,0 0-169 15,-16 47 76-15,16-21 380 0,0 6-132 16,0 4-24-16,6 6 116 0,-2 7-244 16,2 10-44-16,4 7 8 15,-5 9-100-15,1 6 53 0,4 6 79 16,-4 3-84-16,1 5-36 0,3 0 0 16,-2-1-4-16,2-1 28 0,-3-1 44 15,-3 1-116-15,2-2 40 0,0 2-4 16,2-3-40-16,-5-1 8 0,1-4-8 15,-4 4 8-15,0-3-8 16,-4-2 24-16,1-5-20 0,-1-4 32 16,0-9 240-16,2-4-160 0,2-9-64 15,0-5-12-15,0-7-32 0,0-6-16 16,6-6-8-16,1-6-108 0,-3-9 28 16,2-6-120-16,0-6-108 0,4-10-128 15,-1-3-1285-15,-3-10-996 0</inkml:trace>
  <inkml:trace contextRef="#ctx0" brushRef="#br0" timeOffset="16418.46">9068 13116 4810 0,'0'0'432'0,"0"0"36"15,0 0 316-15,0 0-331 0,0 0-137 16,0 0-56-16,0 0-252 0,-55 14-8 16,22 17 0-16,2 2-20 0,0 1 20 15,0-3 0-15,8 2-12 16,-4-3 4-16,12-5-144 0,5-6-44 15,6-8-20-15,8-8-705 0,2-3-495 16,13-9-657-16</inkml:trace>
  <inkml:trace contextRef="#ctx0" brushRef="#br0" timeOffset="16564.4">9133 13053 5906 0,'0'0'548'0,"0"0"37"16,-34 30-137-16,20-12-188 0,0 6 185 15,7 3-445-15,3 4 0 0,8 4 0 16,3 4 0-16,11 1 0 0,11 3 0 16,6 0 0-16,2 3 0 15,5-4-577-15,-15-11-1320 0,0 0-1228 0</inkml:trace>
  <inkml:trace contextRef="#ctx0" brushRef="#br0" timeOffset="17244.33">8969 15428 2168 0,'0'0'3514'0,"0"0"-3358"0,0 0-40 16,0 0-108-16,0 0 60 0,0 0 316 15,0 0-67-15,0-69-165 0,-14 27-96 16,-7-2-52-16,0 5-4 16,3-2 28-16,-3-2-4 0,0-2 92 15,-3 1 176-15,7 1-156 0,3 9-32 16,7 8-80-16,7 11-16 0,-4 7-8 16,4 6 76-16,0 2 40 15,9 12-20-15,1 13-44 0,6 9-44 16,1 11 4-16,4 4 36 0,3-3-40 15,-3-2 93-15,6-5-101 0,4-7 0 16,2-7 0-16,2-6 0 16,-2-5 0-16,2-4 0 0,-8-7 0 15,0-3 0-15,-6-4 0 0,0-9 0 16,-9-3 0-16,2-5 0 0,3-7 0 16,-3-5 0-16,-1-5 0 0,1-9-637 15,-3 8-1472-15,-5-4-2505 0</inkml:trace>
  <inkml:trace contextRef="#ctx0" brushRef="#br0" timeOffset="17895.28">7504 14237 2449 0,'0'0'1808'0,"0"0"-1051"16,0 0-309-16,0 0 268 15,0 0-291-15,0 0-85 0,0 0 184 16,0 0-388-16,0 0-64 0,27-50 28 16,-3 11-100-16,5-4 4 0,0 2-4 15,4-2 0-15,-2-1 0 0,-4 1 0 16,-2 2-4-16,-4 2-76 0,-9 9-180 15,3 8 116-15,-9 7 108 0,-2 11 32 16,-4 2-4-16,0 4 8 16,-4 14 164-16,-2 14-104 0,-3 12-12 15,3 10-28-15,0 7-12 0,6-2-8 16,-4 2 0-16,4 3-4 0,0 0 0 16,0-2-56-16,0-1-92 15,0-5 56-15,0-6-36 0,4-5-40 16,0-6-16-16,2-9-385 0,-6-7-447 15,0-8-581-15</inkml:trace>
  <inkml:trace contextRef="#ctx0" brushRef="#br0" timeOffset="18067.18">7531 14530 4798 0,'0'0'3205'16,"0"0"-3037"-16,41-9-147 0,-14 0-21 15,4 2 0-15,-11 0 0 0,7 1 0 16,0 0 0-16,4-2 0 16,2 0 0-16,2-1 0 0,7-4 0 15,-5 1-1089-15,-6 0-168 0,2-3-664 0</inkml:trace>
  <inkml:trace contextRef="#ctx0" brushRef="#br0" timeOffset="18519.37">8151 14385 5490 0,'-13'36'464'0,"3"-3"-264"15,-5 4-48-15,9-10 64 0,-4-6 89 16,6-5-261-16,4-7-28 0,0-4-16 16,0-4-44-16,4-1-100 0,6-7-117 15,7-15 141-15,-1-8 84 0,9-9-48 16,2-4-36-16,-6 1 28 0,6 2 40 15,-1 4-32-15,-1 5 20 16,-2 8-16-16,-4 9-4 0,-7 8 12 16,-6 6-8-16,-2 9 40 0,-4 11-32 15,0 8 48-15,-6 4 20 0,0 2 4 16,-2-3 4-16,1 1-4 0,1-3 0 16,2-5 4-16,-2-5 4 15,2-6-8-15,4-6 40 0,0-5 0 16,4-3-4-16,2-11 192 0,9-10 8 15,7-6-68-15,-1-6 60 0,0-2-136 16,-1 4-24-16,3 6 109 0,-4 1-29 16,-1 7 20-16,1 9 80 15,-7 4-220-15,3 5-8 0,1 6 68 16,-5 8-16-16,-1 8 4 0,-4 7 84 16,-2 3-68-16,0 4-20 0,-2-1-28 15,-2 0-44-15,5-2-12 0,-1-5-712 16,-2-6-453-16,2-9-744 0</inkml:trace>
  <inkml:trace contextRef="#ctx0" brushRef="#br0" timeOffset="19921.3">10141 12848 1300 0,'0'0'2585'0,"0"0"-2105"0,0 0-23 16,0 0-117-16,0 0-116 0,0 0 160 15,0 0-80-15,0 0-88 16,-10-4 36-16,31-17-131 0,6-6-13 16,8-9 60-16,4-3-132 0,6-1 4 15,3-3 40-15,4-1-52 16,1 0 4-16,-5 3 8 0,-1-1-40 15,-1 5-40-15,-9 3-264 0,-10 6-109 16,-6 8-371-16,-11 2-2249 0</inkml:trace>
  <inkml:trace contextRef="#ctx0" brushRef="#br0" timeOffset="20454.82">11638 12754 1124 0,'0'0'3237'0,"0"0"-2552"15,0 0-213-15,0 0 68 0,0 0-356 16,31-45-32-16,-4 20 77 0,14-2-149 16,3-6-20-16,7 0-12 15,3-2-40-15,4 1-16 0,-6 2-457 16,-5 3-555-16,-16 8-241 0,-4 3-2404 0</inkml:trace>
  <inkml:trace contextRef="#ctx0" brushRef="#br0" timeOffset="20884.91">10619 12240 5134 0,'0'0'500'0,"0"0"-264"0,0 0 56 16,0 0-284-16,0 0 12 0,54-8 148 15,-9 9 0-15,15 8-31 16,19 4 31-16,9 1-136 0,16-1 12 16,7 1-24-16,9-1-20 0,6 0-4 15,0 1-529-15,-35-3-531 16,2-2-681-16</inkml:trace>
  <inkml:trace contextRef="#ctx0" brushRef="#br0" timeOffset="21788.4">11328 11856 2717 0,'0'0'2561'0,"6"-39"-1793"0,-6 20-476 0,-2 3-67 15,-2 4 107-15,0 4-160 0,2 3-32 16,-7 4 68-16,3 1-156 15,-15 10-32-15,-5 17-20 0,-5 9-12 16,0 12 12-16,4 3 140 0,6-3-60 16,11 0 24-16,4-5 44 0,10-6-140 15,8-8 4-15,9-10-12 16,6-7 8-16,-1-10-8 0,10-5 48 16,1-10-24-16,0-8 121 0,-6-3-145 15,0-5 0-15,-10 1 0 0,-9-2 0 16,-4 1 0-16,-12 0 0 0,-6 3 0 15,0-1 0-15,-7 2 0 0,0 1-137 16,-1 6-815-16,8 5-381 0,3 3-3057 0</inkml:trace>
  <inkml:trace contextRef="#ctx0" brushRef="#br0" timeOffset="21959.49">11621 12096 6611 0,'0'0'768'0,"0"0"-768"16,0 0-8-16,0 0 4 0,-20 34-244 15,20-32-228-15,0-2-1717 16,6-8-981-16</inkml:trace>
  <inkml:trace contextRef="#ctx0" brushRef="#br0" timeOffset="22547.65">11969 11714 1084 0,'0'0'3185'16,"0"0"-2792"-16,0 0 155 0,0 0 16 15,0 0-116-15,0-34 157 0,-7 28-353 16,-3 3-16-16,-4 0 120 16,-1 2-180-16,3 1 12 0,-3 2-31 15,-5 2-157-15,-1 3 0 0,4 2 0 16,-3 1 0-16,-1 1 0 0,9-3 0 15,1 0 0-15,1-1 0 0,6-1 0 16,2 3 0-16,-2-1 0 0,4 1 0 16,0-1 0-16,0-3 0 0,0-1 0 15,4 0 0-15,-2 2 0 16,2-1 0-16,-4-1 0 0,4 2 0 16,-4-3 0-16,0 1 0 0,0 1 0 15,-4-2 0-15,4 1 0 0,-4 1 0 16,4-3 0-16,0 1 0 15,0 0 0-15,4-3 0 0,13 1 0 16,-1-1 0-16,9 2 0 0,2 0 0 16,0 2 0-16,2 1 0 0,-3 3 0 15,-3 0 0-15,-2 1 0 16,0 2 0-16,-5 0 0 0,-6-1 0 16,-1 2 0-16,-7-3 0 0,-2 1 0 15,0-1 0-15,-11 1 0 0,-1-2 0 16,-9 0 0-16,1-2 0 0,-7-2 0 15,-2-1 0-15,2-3 0 0,0 0 0 16,4 0 0-16,9-3 0 0,4 2-921 16,3 0-864-16,7-4-1352 0</inkml:trace>
  <inkml:trace contextRef="#ctx0" brushRef="#br0" timeOffset="23154.14">12401 12553 3129 0,'0'0'2141'0,"0"0"-1833"0,-44 16-52 0,24-4-168 0,-7 5-4 0,-4 7 132 16,0 4-24-16,4 4 17 0,2 5 103 15,2-1-196-15,9 2 28 0,8-3 24 16,6-4-132-16,12-4-4 0,9-8 36 16,3-6-28-16,10-6 40 0,5-7 168 15,0-9-72-15,-2-7-27 16,5-6-149-16,-5-3 0 0,-8-3 0 16,-6 1 0-16,-7 1 0 0,-12 1 0 15,-4 1 0-15,-6 2 0 16,-8 1 0-16,-3 3-653 0,7 6-956 15,-5-1-784-15</inkml:trace>
  <inkml:trace contextRef="#ctx0" brushRef="#br0" timeOffset="23306.55">12630 12904 6699 0,'0'0'152'0,"0"0"-100"15,-4 41-32-15,-2-33-8 0,2-4-12 16,4-3-24-16,0 0-337 0,0-4-1836 16</inkml:trace>
  <inkml:trace contextRef="#ctx0" brushRef="#br0" timeOffset="23739.35">12820 12663 2044 0,'0'0'2906'0,"-10"-38"-2222"15,10 19-336-15,10 0 36 16,5 5 45-16,1 2-141 0,1 4 120 16,3 3 96-16,1 5-404 0,-4 7-52 15,-1 6 1-15,-5 6-49 16,-1 5 0-16,-10 6 0 0,0 4 0 15,-6 3 0-15,-5 3 0 0,-3 1 0 16,-3 2 0-16,-3 0 0 0,3-3 0 16,1-3 0-16,1-4 0 15,9-5 0-15,6-4 0 0,0-4 0 16,14-3 0-16,3-5 0 0,6-5 0 16,6-5 0-16,4-2 0 0,-2-1 0 15,2-6 0-15,-13 2-469 0,5-3-2568 0</inkml:trace>
  <inkml:trace contextRef="#ctx0" brushRef="#br0" timeOffset="24457.32">13263 13052 5158 0,'0'0'1040'0,"0"0"-567"0,0 0 227 0,-7 35-268 15,7-32-128-15,0-3-219 16,0 0-85-16,0-4 0 0,0-7 0 16,0-10 0-16,7-6 0 0,1-3 0 15,2 1 0-15,3 2 0 0,1 1 0 16,3 3 0-16,3 3 0 0,1 4 0 15,0 8 0-15,-9 8 0 0,3 5 0 16,-5 10 0-16,-4 6 0 0,-2 5 0 16,-4 4 0-16,0 0 0 15,0-1 0-15,0-3 0 0,0-3 0 16,0-8 0-16,0-4 0 0,0-6 0 16,0-3 0-16,0-2 0 0,6 0 0 15,5-3 0-15,5-7 0 16,3 1 0-16,-1 0 0 0,3 5 0 15,-6 4 0-15,1 3 0 0,-1 9 0 16,-3 5 0-16,7 5 0 0,-7 6 0 16,3 0 0-16,-3 1 0 15,2 0 0-15,1-2 0 0,-5-2-165 16,-4-3-823-16,-6-7-389 0,-4-4-3953 0</inkml:trace>
  <inkml:trace contextRef="#ctx0" brushRef="#br0" timeOffset="25304.78">12080 12530 1000 0,'0'0'2081'0,"0"0"-1817"0,0 32-40 16,4-14 148-16,-4 5-148 0,0 1 25 16,0 7 167-16,0 4-196 0,0 4 0 15,0 4-28-15,0 4-176 16,0 3-16-16,0 3-28 0,0 1-352 15,0 6-72-15,0 4-633 0,0 3 481 16,-4 6-44-16,2 4-369 0,-2 1 1017 16,0 1 296-16,2 2 533 0,2-2-349 15,0 2-144-15,2 1 28 16,-2 0-204-16,4 2-56 0,2 0-60 16,-2 0-36-16,-4 1-8 0,7 4 0 15,-7 4-12-15,0 4-148 0,0-1-536 16,-11 1 284-16,1 0 84 0,-7-2-13 15,-3 1 341-15,3-3 96 16,3-9 417-16,-3-6-289 0,7-22-224 16,4-9-1585-16</inkml:trace>
  <inkml:trace contextRef="#ctx0" brushRef="#br0" timeOffset="25692.32">11770 15442 4522 0,'0'0'2589'0,"48"-44"-1977"0,-3 5-612 16,13-4-4-16,10-11-436 16,-14 12-409-16,-2-9-1244 0</inkml:trace>
  <inkml:trace contextRef="#ctx0" brushRef="#br0" timeOffset="29723.39">11913 14420 3469 0,'0'0'3025'0,"0"0"-2492"16,0 0-389-16,0 0-140 0,20-36 0 15,5 12-4-15,6-3 16 0,11-4-12 16,7 1-4-16,9-5 36 0,8-2-12 16,13 1 68-16,6 2 172 15,10 3-164-15,6 4 16 0,-4 6-56 16,-2 5-52-16,-10 4-16 0,-6 7-116 16,-11 4-288-16,-17 1-192 0,-11 3-1842 0</inkml:trace>
  <inkml:trace contextRef="#ctx0" brushRef="#br0" timeOffset="30858.7">13850 13822 3449 0,'0'0'1565'0,"0"0"-661"16,0 0-456-16,0 0-59 15,0 0 135-15,0 0-480 0,-42 35-40 16,22-2 4-16,-3 4 0 0,-2 2-8 16,4-5 0-16,1 0 0 0,-3-3 0 15,2-3-4-15,1-5 0 16,3-1 4-16,1-7-12 0,-3-7-28 15,-2-4 12-15,3-5 24 0,-3-8-16 16,-4-3 20-16,3-2 0 0,-3 0 0 16,-2 0 0-16,2 2 0 0,-2-5 16 15,7 3-12-15,3-3 60 16,3-2-16-16,11-1 60 0,3-3-12 16,13-4-80-16,12-2-16 0,8-5 52 15,8-1 28-15,7 0 44 0,3 5 144 16,1 9-183-16,-9 9-85 0,-5 12 0 15,-7 8 0-15,-5 11 0 0,3 9 0 16,-6 5 0-16,2 5 0 16,2 3 0-16,4-2 0 0,-2 3 0 15,10-4 0-15,0-2 0 0,7 0 0 16,-3-7-633-16,-12-8-744 0,0-6-500 16</inkml:trace>
  <inkml:trace contextRef="#ctx0" brushRef="#br0" timeOffset="31696.87">13771 13990 1184 0,'0'0'76'16,"0"0"1609"-16,0 0-1289 0,0 0-104 15,0 0 280-15,0 0-187 0,0 0 19 16,0 0 332-16,-16-35-372 0,16 30-72 16,-5 1 129-16,5-1-201 0,-2 0 0 15,2-1 124-15,0-1-204 16,7-5-20-16,5-3-16 0,13-6-100 15,6-1-4-15,6-4 0 0,0 2-148 16,11-2-116-16,-1 0-236 0,5 0 160 16,-4 3-65-16,-5 2-659 0,-12 8-237 15,-6 0-1452-15</inkml:trace>
  <inkml:trace contextRef="#ctx0" brushRef="#br0" timeOffset="33076.83">14265 13939 4950 0,'0'0'708'0,"46"-10"-468"0,-13-2 252 16,8-1-275-16,7-2 23 0,3-2 12 15,-1 1-168-15,2 0-8 0,-5 1-48 16,-6 3-28-16,-3 3-28 16,-11 5-452-16,-7 3-73 0,-11 1-91 15,-7 0-1037-15,-2 3-488 0</inkml:trace>
  <inkml:trace contextRef="#ctx0" brushRef="#br0" timeOffset="33275.46">14429 14051 4790 0,'0'0'592'16,"37"4"-548"-16,-17-4 48 0,5-1 92 16,6-2-36-16,0-2-64 0,6 0-64 15,1 1-20-15,-1-1-28 0,0-1-412 16,0 3-24-16,-2-1-40 0,-8 2-885 15,-4-1-140-15</inkml:trace>
  <inkml:trace contextRef="#ctx0" brushRef="#br0" timeOffset="33690.89">15212 13701 5494 0,'0'0'332'0,"-50"-4"-100"0,26 4 100 16,-3 7-260-16,0 6 8 0,2 8-51 15,-2 5-29-15,6 6 0 0,1 2 36 16,9 7-28-16,5 2 40 0,2 0 68 15,8 0-32-15,11-4 24 0,5-7 68 16,9-7-84-16,13-9 68 16,-1-9 84-16,7-4-132 0,-3-4 0 15,-6-10 68-15,-2-3-48 0,-1-8-119 16,-9-4-13-16,-1-6 0 0,-1-3 0 16,-12 0 0-16,-9-1 0 15,0-1 0-15,-8 1 0 0,-7-2 0 16,1 0 0-16,0 4 0 0,-7 7 0 15,7 4 0-15,0 11 0 0,3 4 0 16,1 6-229-16,-2 2-707 0,2 2-77 16,-9 9-423-16</inkml:trace>
  <inkml:trace contextRef="#ctx0" brushRef="#br0" timeOffset="33829.01">15557 14064 6098 0,'0'0'857'16,"0"0"-829"-16,0 0-12 0,0 0-16 16,0 0-68-16,0 0-597 15,0 0-2732-15</inkml:trace>
  <inkml:trace contextRef="#ctx0" brushRef="#br0" timeOffset="34125.25">15826 13650 5734 0,'0'0'1009'0,"0"0"-565"0,0 0 376 16,0 0-635-16,0 0-185 16,-2 46 0-16,2-10 0 0,-4 12 0 15,4 6 0-15,0 4 0 0,0 4 0 16,0-2 0-16,10-2 0 0,2-1 0 16,3-7 0-16,1-3 0 15,-1-14 0-15,-1-7-4499 0</inkml:trace>
  <inkml:trace contextRef="#ctx0" brushRef="#br0" timeOffset="38507.69">10598 16423 6098 0,'0'0'1161'0,"0"0"-569"15,0 0-251-15,0 0-341 0,0 0 0 16,0 0 0-16,0 0 0 0,0 0 0 15,62-12 0-15,-29 9 0 16,2 3 0-16,-2 0 0 0,-2 7 0 16,3 3 0-16,-6 4 0 0,-7 2 0 15,-8 2 0-15,-7 2 0 0,-2 0 0 16,-8 0 0-16,-2-2 0 0,-5-1 0 16,-5-2 0-16,-1-1 0 0,-1 1 0 15,-1-3 0-15,-2-2 0 0,1-3 0 16,-1-3 0-16,4-2 0 15,7-1 0-15,0-1 0 0,6 0 0 16,-3 0 0-16,3 0 0 0,4-1 0 16,0 1 0-16,0 0 0 0,0 1 0 15,0 5 0-15,4 1 0 0,3 5 0 16,7 2 0-16,3 3 0 16,3-4 0-16,1-3 0 0,0 0 0 15,1-3 0-15,-5 2 0 0,-3 2-33 16,-3 4 21-16,-5 1 12 0,-6 4-4 15,-2 1 4-15,-9 1 36 16,-3 0-32-16,-3 1 5 0,3-4-9 16,-3 0 0-16,1-3 0 0,1-4 0 15,5-1 0-15,-2-3 0 0,-3-3 0 16,5-1 0-16,0-3 0 0,3-1 0 16,3 0 0-16,-2-1-93 0,6-5-739 15,-4-4 31-15,4 2-291 0,4-4-1841 16</inkml:trace>
  <inkml:trace contextRef="#ctx0" brushRef="#br0" timeOffset="38847.83">11202 16573 6587 0,'0'0'992'0,"0"0"-516"0,-48-36-339 0,28 28-137 16,-5 5 0-16,-2 3 0 0,-4 8 0 15,0 6 0-15,2 5 0 16,-2 5 0-16,6 6 0 0,-2 4 0 16,11 4 0-16,1 3 0 0,9 0 0 15,2 2 0-15,8-3 0 0,10-1 0 16,5-7 0-16,12-6 0 0,4-8 0 16,9-11 0-16,3-7 0 0,5-12 0 15,0-7 0-15,-3-7 0 0,-3-2 0 16,-13-2 0-16,-9-2 0 0,-13 0 0 15,-7 0 0-15,-8 0 0 0,-7 0 0 16,-5 3 0-16,-9 1 0 16,-6 3 0-16,4 6 0 0,0 5 0 15,7 8 0-15,5 5 0 0,9 1 0 16,2 1-265-16,4 2-1011 16,0 1-501-16</inkml:trace>
  <inkml:trace contextRef="#ctx0" brushRef="#br0" timeOffset="39173.43">11733 16526 6238 0,'0'0'1005'16,"-31"-22"-481"-16,4 13-99 0,-4 7-425 16,-2 2 0-16,-2 8 0 0,-2 8 0 15,6 5 0-15,0 4 0 0,4 3 0 16,0 4 0-16,6 4 0 0,11 0 0 15,0 4 0-15,14-2 0 0,6-1 0 16,11-3 0-16,6-6 0 16,6-5 0-16,2-9 0 0,2-8 0 15,0-6 0-15,0-6 0 0,-1-6 0 16,-5-7 0-16,-9-1 0 16,-1-4 0-16,-11-2 0 0,-3-2 0 15,-7-3 0-15,-3-2 0 0,-7 1 0 16,0 1 0-16,-5 0 0 0,-5 2 0 15,3 3 0-15,1 5-937 16,7 9-660-16,3 4-340 0</inkml:trace>
  <inkml:trace contextRef="#ctx0" brushRef="#br0" timeOffset="39577.18">12223 16408 5798 0,'0'0'584'0,"0"0"-227"0,0 0 91 0,0 0 164 16,0 0-484-16,-29 42-116 0,25-1 36 15,0 6-44-15,4 2 72 0,8-1 49 16,-6-1-125-16,2 0 0 15,2-6 0-15,-2-3 0 0,1-6 0 0,1-8 0 16,-4-7 0-16,2-7 0 16,0-6-729-16,2-4-179 0,1-1-289 15,3-14-2909-15</inkml:trace>
  <inkml:trace contextRef="#ctx0" brushRef="#br0" timeOffset="39764.41">12483 16340 6526 0,'0'0'641'0,"0"0"-329"0,0 39 384 16,-4-7-679-16,-2 6-17 0,2 5 0 15,-2 5 0-15,-1 5 0 0,3 2 0 16,0-1 0-16,4-1 0 0,0-6 0 16,0-4 0-16,8-7 0 0,-1-6 0 15,-1-6 0-15,-2-8-341 0,0-8-1904 16,-4-6-348-16</inkml:trace>
  <inkml:trace contextRef="#ctx0" brushRef="#br0" timeOffset="39909.82">12312 16641 5494 0,'0'0'1020'15,"0"0"-455"-15,45-3 483 0,-28-3-983 16,-1-1-65-16,5 0 0 0,-4-1 0 15,3 1 0-15,1-1 0 16,4 0-977-16,-13 3-368 0,7 0-2673 0</inkml:trace>
  <inkml:trace contextRef="#ctx0" brushRef="#br0" timeOffset="40261.03">12626 16535 5734 0,'0'0'841'0,"0"0"-453"0,0 0 584 15,0 0-715-15,37-22-257 0,-31 19 0 16,5 1 0-16,-1 1 0 16,-2-1 0-16,-1 1 0 0,3 1 0 15,-6 0 0-15,2 0 0 0,-2 2 0 16,3 5 0-16,-5 6 0 16,-2 8 0-16,0 8 0 0,-7 3 0 15,1 3 0-15,-4 1 0 0,0 0 0 16,-1 0 0-16,5-1 0 0,-4-2 0 15,1-4 0-15,7-3 0 16,-2-2 0-16,4-3 0 0,6-3 0 16,5-1 0-16,9-5 0 0,1-2 0 15,4-2 0-15,2-6 0 0,4-2 0 16,0-2 0-16,-4-7 0 0,4 0 0 16,-9-3 0-16,3-1 0 0,-8-1 0 15,-7-2-45-15,-6 0-895 0,-4 4-1177 16,-4-2-168-16</inkml:trace>
  <inkml:trace contextRef="#ctx0" brushRef="#br0" timeOffset="40416.75">12657 16779 6715 0,'0'0'748'0,"54"8"-19"0,-13-8-729 15,-4-6 0-15,0-2 0 0,-6-3 0 16,0-2 0-16,-6-6 0 0,-6 0 0 15,0-8 0-15,-9 6-1698 16,-8-2-4264-16</inkml:trace>
  <inkml:trace contextRef="#ctx0" brushRef="#br1" timeOffset="81834.28">3485 15654 2649 0,'0'0'2353'0,"0"0"-1281"0,0 0 77 16,0 0-489-16,0 0-351 0,0 0-309 16,0 0 0-16,0 0 0 15,-37-57 0-15,27 3 0 0,-3-14 0 16,9-13 0-16,-4-2 0 0,2-13 0 16,-1-13 0-16,-3-11 0 0,4-12 0 15,-2-11 0-15,1-7 0 16,1-9 0-16,0-6 0 0,4-8 0 15,0-5 0-15,-2-5 0 0,0-7 0 16,2-2 0-16,-3-1 0 0,3-6 0 16,0 1 0-16,0 2 0 0,-2-2 0 15,0 0 0-15,4 0 0 0,-2 0 0 16,2-5 0-16,0 5 0 16,0-2 0-16,0 5 0 0,4 3 0 15,2 3 0-15,-2 7 0 0,3 6 0 16,-1 8 0-16,0 8 0 0,-2 11 0 15,0 7 0-15,-4 14 0 0,0 11 0 16,-4 9 0-16,-2 12 0 0,0 9 0 16,-3 8 0-16,3 6 0 0,6 5 0 15,0 3 0-15,0 4-457 0,4 17-1472 16,-2 4-560-16</inkml:trace>
  <inkml:trace contextRef="#ctx0" brushRef="#br1" timeOffset="82499.14">3343 8750 5618 0,'0'0'1273'0,"0"0"-645"0,0 0-596 0,47-12-32 0,-12-1 72 16,13-1-32-16,6-2 20 0,8-3 80 15,14 1-96-15,13-2 16 16,16 2 104-16,9 4-124 0,8 3-19 16,10 4-21-16,9 4 0 0,10 3 0 15,6 0 0-15,12 4 0 0,9 3 0 16,6 1 0-16,12 2 0 16,7 1 0-16,12 0 0 0,8 2 0 15,7-2 0-15,12-1 0 0,10 0 0 16,6-2 0-16,15 2 0 15,6-1 0-15,10 2 0 0,9 1 0 16,12 3 0-16,11 3 0 0,11 0 0 16,9 2 0-16,15 3 0 0,2 0 0 15,5 2 0-15,14 1 0 0,-3 0 0 16,8 0 0-16,13 0 0 0,4-2 0 16,2-2 0-16,12-2 0 0,-1-3 0 15,-3 0 0-15,7-3 0 0,-7-1 0 16,-4-2 0-16,-2-1 0 15,-14-3 0-15,-7-2 0 0,-12-2 0 16,-23-2 0-16,-16-1 0 0,-27 0 0 16,-35 0 0-16,-25 0 0 0,-31-2 0 15,-36 0 0-15,-24-1 0 16,-27-2 0-16,-26-3 0 0,-22-2 0 16,-16-3 0-16,-18-3-957 0,-17 2-448 15,-11-3-476-15</inkml:trace>
  <inkml:trace contextRef="#ctx0" brushRef="#br1" timeOffset="85495.03">17721 12187 2789 0,'0'0'1989'15,"0"0"-1425"-15,0 0 64 0,-31 52-172 0,19-19-67 16,0 9 15-16,-1 6-248 16,-1 1-32-16,1 4 176 0,-1-1-144 15,-3 0 28-15,3-2-131 0,1-4-53 16,-1-8 0-16,8-6 0 0,0-9-341 16,4-9-379-16,2-9-1525 15,0-5-1237-15</inkml:trace>
  <inkml:trace contextRef="#ctx0" brushRef="#br1" timeOffset="85789.45">17643 12165 6114 0,'0'0'541'0,"37"-32"-221"15,-10 17 252-15,2 5-320 0,4 6-88 16,0 4-56-16,-2 8-104 0,0 6-4 15,0 6 8-15,0 6-8 0,-6 6 0 16,-7 6 0-16,-1 5 0 16,-7 1 0-16,-8 4-48 0,-4 3-12 15,-14 4 60-15,-5-2-16 0,-8-2 8 16,-10-1 8-16,-4-5 32 0,-3-5-12 16,-4-4 0-16,3-9 88 15,6-7-68-15,5-7-19 0,10-9-21 16,5-4 0-16,8-10 0 0,7-4-161 15,6 0-303-15,2 0-76 0,9 2-533 16,-1 1-23-16,0 4-13 0,1 2-1596 0</inkml:trace>
  <inkml:trace contextRef="#ctx0" brushRef="#br1" timeOffset="86144.05">18021 12794 4898 0,'0'0'1012'15,"-47"-2"-544"-15,24 0 473 0,2 2-493 16,3 1-120-16,1 6-231 0,3 6-97 16,1 6 0-16,3 6 0 15,0 6 0-15,-1 1 0 0,11 1 0 16,0 1 0-16,11-5 0 0,5-4 0 15,11-8 0-15,4-8 0 0,6-8 0 16,4-7 0-16,-3-9 0 0,-3-8-373 16,-12-3 169-16,-5-4 204 15,-7 0 28-15,-9-2 0 0,-2-3 108 16,-7 3 56-16,-1 2-188 0,-4 2 24 16,-3 7-28-16,5 3-84 0,0 8-64 15,3 5-240-15,7 1 28 0,0 4-76 16,0 0-805-16,0 2-148 15,4 6-676-15</inkml:trace>
  <inkml:trace contextRef="#ctx0" brushRef="#br1" timeOffset="86411.58">18182 12894 5102 0,'0'0'1388'16,"0"0"-631"-16,0 0 188 15,0 0-945-15,0 0 0 0,0 0 0 16,-39 19 0-16,29 0 0 0,-1 2 0 15,3 2 0-15,0 1 0 0,6-7 0 16,-2 0 0-16,4-4 0 0,0-6 0 16,4-1 0-16,4-1 0 0,2-4 0 15,3-1 0-15,-1-4 0 16,5-5 0-16,-1-3 0 0,-1 0 0 16,-5-3 0-16,0 1 0 0,1-2 0 15,-7 0 0-15,-2-1 0 0,-2 2 0 16,0-3 0-16,-6 1 0 0,2-1 0 15,-3 1 0-15,-3 2 0 0,0 5 0 16,-1 2-2190-16,7 5-711 0</inkml:trace>
  <inkml:trace contextRef="#ctx0" brushRef="#br1" timeOffset="86639.16">18259 13073 4466 0,'0'0'1524'0,"0"0"-195"15,0 0-677-15,0 0-431 0,0 0-221 16,0 0 0-16,0 0 0 0,0 0 0 16,0 0 0-16,0 0 0 0,10-49 0 15,5 29 0-15,12 3 0 0,4 1 0 16,6 3 0-16,8 3 0 16,-5 4 0-16,1 0 0 0,-6-5 0 15,-2-3 0-15,-12-1 0 0,1-8-1025 16</inkml:trace>
  <inkml:trace contextRef="#ctx0" brushRef="#br1" timeOffset="90233.43">17037 13427 7079 0,'-18'44'336'16,"5"-1"0"-16,-3 11-316 0,1 1-16 15,-5 12 4-15,-3 9 0 16,-6 11-4-16,-4 6 76 0,-9 6 16 0,-3 5 48 15,-9 8-67-15,-8 6-77 16,-4 7 0-16,-2-2 0 0,2 1 0 16,4-7 0-16,4-12 0 15,8-6 0-15,5-16 0 0,12-22 0 16,8-14 0-16,8-22 0 0,7-17-1449 16,10-7-720-16,0-22-2085 0</inkml:trace>
  <inkml:trace contextRef="#ctx0" brushRef="#br1" timeOffset="90717.05">17039 13579 5390 0,'0'0'1052'0,"0"0"-411"16,-16 58 351-16,16-8-875 0,4 13-117 16,4 11 0-16,-4 9 0 15,7 9 0-15,-1 5 0 0,4 7 0 0,-1 8 0 16,7 6 0-16,5 7 0 15,4 2 0-15,2 0 0 0,9 1 0 16,-3-3 0-16,-4-7 0 0,2-13 0 16,-6-13 0-16,-4-19 0 15,2-14 0-15,-7-21 0 0,-3-18 0 16,-7-12-1357-16,-6-21-2017 0</inkml:trace>
  <inkml:trace contextRef="#ctx0" brushRef="#br1" timeOffset="91662.99">16924 13539 3289 0,'0'0'2309'0,"8"-35"-1072"0,-2 4-1005 0,4-9 364 0,1-10-67 15,1-10-529-15,-2-8 0 0,5-13 0 16,-3-11 0-16,3-14 0 0,1-10 0 15,1-10 0-15,1-7 0 0,-1-6 0 16,-1-11 0-16,5-6 0 0,-4-7 0 16,1-5 0-16,-5-2 0 0,3 4 0 15,-1 5 0-15,-1 8 0 0,-3 11 0 16,-5 8 0-16,0 11 0 0,-2 11 0 16,-4 10 0-16,0 10 0 0,0 13 0 15,-4 10 0-15,-2 8 0 16,2 14 0-16,-7 8 0 0,5 10-337 15,-4 14-1180-15,4 3 125 0,-5 11-357 0</inkml:trace>
  <inkml:trace contextRef="#ctx0" brushRef="#br1" timeOffset="92114.22">17260 9651 7963 0,'-33'-20'144'0,"-4"9"-144"0,-10 5-80 0,-5 7 40 16,-6 17 24-16,0 14 0 0,-4 15 16 16,8 16 0-16,7 16 16 15,6 13 72-15,16 11 45 0,14 6-133 16,11 9 0-16,21-6 0 0,20-4 0 16,17-17 0-16,21-21 0 15,20-20 0-15,6-22 0 0,11-23 0 16,0-13 0-16,-6-21 0 0,-15-17 0 15,-11-11 0-15,-15-13 0 0,-18-9 0 16,-13-1 0-16,-18-5 0 0,-16 0 0 16,-18-3 0-16,-19 1 0 0,-15 5 0 15,-8 7 0-15,-6 18 0 0,-8 25 0 16,-6 24 0-16,-15 22-625 0,-4 29-536 16,-5 17 385-16,5 12 384 0,6 14 360 15,32-21 32-15,3 6-264 0</inkml:trace>
  <inkml:trace contextRef="#ctx0" brushRef="#br1" timeOffset="92505.56">16194 11550 8192 0,'0'0'0'0,"0"0"0"0,31 15 0 0,52-15 0 16,34 0 0-16,38-5 0 0,21-9 0 15,8-1 0-15,14-4 0 0,1 0 0 16,-15 1 0-16,-25 5 0 16,-22 4 0-16,-26 2 0 0,-22 0 0 15,-27 3-2254-15,-10-2-2192 0</inkml:trace>
  <inkml:trace contextRef="#ctx0" brushRef="#br1" timeOffset="95459.78">18813 9499 2180 0,'0'0'2582'0,"0"0"-2126"0,0 0 452 0,0 0 1 0,0 0-257 16,-15-39-147-16,1 20-505 0,-3 3 0 16,1 5 0-16,1 1 0 0,3 5 0 15,4 2 0-15,6 3 0 16,2-1 0-16,0 0 0 0,6 1 0 16,19 0 0-16,24 0 0 0,24 0 0 15,11-1 0-15,5-1 0 16,-4 1 0-16,-2 1 0 0,-9 1 0 15,-6 4 0-15,-6 2 0 0,-14 0 0 16,-9 1 0-16,-14-1 0 0,-9-3 0 16,-11 0 0-16,-5-2 0 0,-7 3 0 15,-24 1 0-15,-22 0 0 0,-24 2 0 16,-12-1 0-16,-6-1 0 0,10 1 0 16,-3-1 0-16,9 0 0 0,11-3 0 15,14 2 0-15,19 0 0 16,18-2 0-16,11 0 0 0,6-1 0 15,6 1 0-15,19-1 0 0,23 2 0 16,16-2 0-16,25-2 0 0,6 0 0 16,0 0 0-16,2-5 0 15,0 2 0-15,0-7 0 0,-26 3 0 16,-1-8-1269-16</inkml:trace>
  <inkml:trace contextRef="#ctx0" brushRef="#br1" timeOffset="98277.26">19028 8972 2277 0,'0'0'2997'0,"0"0"-1664"0,0 0-893 15,0 0-20-15,0 0 160 0,0 0-435 0,0 0-145 16,0 0 0-16,0 0 0 0,-2 34 0 16,2-14 0-16,-2 3 0 0,-2 3 0 15,-1 3 0-15,-1 7 0 16,4 9 0-16,-6 7 0 0,6 9 0 16,-2 8 0-16,0 6 0 0,-1 7 0 15,3 6 0-15,-2 9 0 16,-2 6 0-16,-4 9 0 0,-1 5 0 15,-1 3 0-15,0 4 0 0,-5 8 0 16,7 0 0-16,-3 6 0 0,-1 3 0 16,3 5 0-16,1 7 0 0,0 5 0 15,-3 6 0-15,3 8 0 0,-4 5 0 16,3 5 0-16,5 3 0 16,-4 1 0-16,6 4 0 0,2-2 0 15,-3 1 0-15,1 4 0 0,2-3 0 16,2-3 0-16,0-2 0 0,0-4 0 15,0-8 0-15,-4 1 0 16,4-5 0-16,0-14 0 0,4-3 0 16,2-11 0-16,-1-14 0 15,-1-6 0-15,-2-15 0 0,-2-15 0 16,0-11 0-16,0-16 0 0,0-10 0 16,-6-13 0-16,-3-10 0 0,-1-12 0 15,2-8 0-15,-1-8 0 0,3-3 0 16,0-4-385-16,2-6-379 0,0-4-813 15,2 2-120-15,-2-1-744 0</inkml:trace>
  <inkml:trace contextRef="#ctx0" brushRef="#br2" timeOffset="103889.96">9695 15590 2337 0,'0'0'3453'15,"0"0"-2684"-15,0 0-365 0,0 0 576 16,6-39-731-16,-2 34-249 0,0 2 0 16,-4 1 0-16,0-1 0 0,2 0 0 15,2 2 0-15,-4 0 0 0,0-2 0 16,0 1 0-16,5-1 0 0,-5-2 0 15,0 0 0-15,2-2 0 0,2-3 0 16,-4-1 0-16,6-5 0 0,-2 0 0 16,2-1 0-16,-2 1 0 15,3 1 0-15,-3-1 0 0,-4-1 0 16,2-2 0-16,2-3 0 0,-4-2 0 16,0-2 0-16,0 0 0 15,0-4 0-15,0-2 0 0,4-1 0 16,2-6 0-16,-2 0 0 0,7-3 0 15,-5-2 0-15,0 0 0 0,0-1 0 16,3 0 0-16,-3 0 0 0,-2 1 0 16,2 1 0-16,-6 0 0 15,0 0 0-15,0 2 0 0,0-2 0 16,4-1 0-16,-4-1 0 0,0-1 0 16,2-2 0-16,3 2 0 0,-5-1 0 15,0 1 0-15,4 1 0 0,-4 2 0 16,0 0 0-16,0 2 0 0,-4-1 0 15,4 0 0-15,-5-2 0 0,3 2 0 16,-6-3 0-16,6 0 0 16,-8 1 0-16,6-2 0 0,-3 2 0 0,1 2 0 15,-2 1 0-15,6 3 0 16,2-1 0-16,0-1 0 0,0 0 0 16,2-2 0-16,2 1 0 0,2 1 0 15,-6 1 0-15,4 0 0 0,-4 0 0 16,2 3 0-16,-2-1 0 15,5 1 0-15,-5-1 0 0,4 0 0 0,-4-2 0 16,0 0 0-16,2-1 0 16,2-3 0-16,-4 3 0 0,0 1 0 15,4 0 0-15,-4-2 0 0,6 4 0 16,-2-3 0-16,-4 2 0 16,7 2 0-16,-7 0 0 0,4 2 0 15,-2-1 0-15,2 1 0 0,-4 0 0 16,6-2 0-16,-6-1 0 0,4-2 0 15,-4 0 0-15,6 1 0 0,-6-2 0 16,5 0 0-16,-3 2 0 0,2 3 0 16,-4 4 0-16,0 4 0 0,-6 6 0 15,6 3 0-15,-5 4 0 16,3 4 0-16,-2 5 0 0,4 2 0 16,0 1 0-16,0-1 0 0,6 1 0 15,5-5 0-15,-1 1 0 0,7-3-1589 0</inkml:trace>
  <inkml:trace contextRef="#ctx0" brushRef="#br2" timeOffset="104338.69">10015 11755 3097 0,'0'0'1665'0,"0"0"-797"15,0 0 477-15,0 0-581 0,0 0-311 16,0 0-453-16,0 0 0 0,0 0 0 15,0 0 0-15,0 0 0 16,-20 0 0-16,40 0 0 0,1 0 0 16,10 0 0-16,6 1 0 0,0-1 0 15,11 2 0-15,10 1 0 0,8-2 0 16,8-1 0-16,21-2 0 16,5-5 0-16,15-3 0 0,11-4 0 15,11 0 0-15,-1-2 0 0,11 1 0 16,-4 0 0-16,-5 3 0 0,3 1 0 15,-11 1 0-15,-2 3 0 0,-8 1 0 16,-15 2 0-16,-5 2 0 0,-16 0 0 16,-11 0 0-16,-15 1 0 0,-25 1 0 15,-13 0 0-15,-20 0 0 0,-2 0-1513 16,-16 0-2441-16</inkml:trace>
  <inkml:trace contextRef="#ctx0" brushRef="#br2" timeOffset="105349.05">12326 11651 1492 0,'0'0'260'0,"0"0"1353"0,0 0-809 0,0 0-203 16,0 0 127-16,0 0 513 0,0 0-537 16,0 0-72-16,0 0-515 15,0 0-117-15,6-5 0 0,-6 5 0 16,0 1 0-16,0 5 0 0,0 6 0 15,-2 8 0-15,2 5 0 0,-4 5 0 16,4 4 0-16,0 0 0 0,0 6 0 16,0 2 0-16,0 3 0 0,0 2 0 15,0 1 0-15,-4 0 0 16,2 0 0-16,2 2 0 0,-4 0 0 16,4-1 0-16,0 1 0 0,0 1 0 15,0-3 0-15,0-1 0 0,0-2 0 16,4-3 0-16,2-2 0 0,0-1 0 15,-1 0 0-15,1 0 0 0,-2 0 0 16,-2 3 0-16,2 1 0 16,-4-2 0-16,0 0 0 0,0 0 0 15,4 0 0-15,-4 2 0 0,2 2 0 16,2 1 0-16,-4 3 0 16,0 2 0-16,0 2 0 0,0 3 0 15,-4 0 0-15,2-2 0 0,-2 2 0 16,0-2 0-16,2 0 0 0,-2 0 0 15,2 0 0-15,-2-1 0 0,-1 0 0 16,5 3 0-16,0-2 0 16,0 2 0-16,0-4 0 0,0 1 0 15,0 1 0-15,5-1 0 0,-5 4 0 16,4-1 0-16,-2 2 0 0,2 0 0 16,-4 1 0-16,6 2 0 0,-6-4 0 15,4-3 0-15,-2-2 0 0,2-2 0 16,-4-1 0-16,5-2 0 15,-3 1 0-15,2-2 0 0,0 0 0 16,-2-1 0-16,2 1 0 0,0-2 0 16,-2 1 0-16,2-3 0 15,-4-2 0-15,0-1 0 0,0-2 0 16,0-3 0-16,0-3 0 0,0-1 0 16,0-4 0-16,5-1 0 0,1 0 0 15,-2-3 0-15,2 1 0 0,-4-2 0 16,6-1 0-16,-5-1 0 0,5 0 0 15,-6-3 0-15,2 0 0 0,2-4 0 16,-2-1 0-16,0-5 0 16,-1-3 0-16,-3-1 0 0,0-2 0 15,0-3 0-15,-7-10 0 0,-7-12 0 16,1 0-789-16,-7-6-2381 0</inkml:trace>
  <inkml:trace contextRef="#ctx0" brushRef="#br2" timeOffset="107971.23">10077 11414 2497 0,'0'0'160'0,"0"0"376"0,0 0 1641 16,0 0-1461-16,0 0-147 0,0 0 203 15,0 0-336-15,0 0-107 0,-27 5-329 16,23-5 0-16,-2 1 0 0,2 0 0 15,-2 0 0-15,2 0 0 0,4-1 0 16,0 1 0-16,0 0 0 0,0-1 0 16,4 2 0-16,2-1 0 0,0-1 0 15,9 0 0-15,1 0 0 0,-6 0 0 16,5 0 0-16,-3 0 0 16,-1 2 0-16,3 1 0 0,-2 1 0 15,7 2 0-15,0-1 0 0,6 0 0 16,-1-1 0-16,3 0 0 0,6 1 0 15,2 0 0-15,3-1 0 16,3 1 0-16,-2-2 0 0,3 1 0 16,-1 1 0-16,6-3 0 0,-1 3 0 15,-3-2 0-15,5 1 0 0,-7-2 0 16,1 1 0-16,-3-1 0 0,0-1 0 16,-2 1 0-16,-4 0 0 15,-2 0 0-15,5 1 0 0,-8 1 0 16,3 1 0-16,1-1 0 0,-1 0 0 15,0 0 0-15,2-2 0 0,4 1 0 16,0-1 0-16,4-2 0 0,1 0 0 16,-1 0 0-16,2 0 0 0,-1 0 0 15,-5 0 0-15,-2 0 0 0,-2 0 0 16,-6 0 0-16,2 0 0 16,-2 3 0-16,4 1 0 0,-2-1 0 15,10 0 0-15,-2 1 0 0,3-1 0 16,5 2 0-16,7-1 0 0,-5 1 0 15,7 2 0-15,-6-1 0 16,-7 2 0-16,-4-1 0 0,-10 1 0 16,-6-2 0-16,-5-3 0 0,-8-1 0 15,-5-2 0-15,-3 0 0 0,-3-1-1862 16,-7-8-1399-16</inkml:trace>
  <inkml:trace contextRef="#ctx0" brushRef="#br2" timeOffset="109288.99">9879 11412 3077 0,'0'0'1216'0,"0"0"-375"0,0 0 379 0,0 0-703 0,0 0-97 16,0 0 172-16,0 0-376 0,0 0-123 15,0 0-93-15,0 0 0 0,-21-12 0 16,19 12 0-16,-2 1 0 0,-2 4 0 16,-5 8 0-16,-3 7 0 0,-9 6 0 15,-2 3 0-15,1 3 0 16,1 0 0-16,2 1 0 0,5 1 0 16,1-1 0-16,5-2 0 15,4-2 0-15,1-4 0 0,5-5 0 16,5-2 0-16,1-5 0 0,4-4 0 15,5-4 0-15,1-3-697 0,-6 0-1476 16,1-4-568-16</inkml:trace>
  <inkml:trace contextRef="#ctx0" brushRef="#br2" timeOffset="110892.08">7382 10915 5570 0,'0'0'852'0,"0"0"-179"0,0 0 415 0,0 0-1079 0,0 0-9 16,0 0 0-16,-15 49 0 0,15-5 0 15,0 9 0-15,11 1 0 0,-5-1 0 16,2 1 0-16,4-1 0 0,-5 0 0 16,1-2 0-16,-6-3 0 0,2-4 0 15,-4-7 0-15,4-6 0 16,-4-9 0-16,0-8 0 16,2-7 0-16,-2-5 0 0,0-2 0 15,4-6 0-15,-4-11 0 0,5-12 0 16,-3-10 0-16,4-6 0 0,2 2 0 15,2 5 0-15,1 5 0 0,5 5 0 16,-1 11 0-16,-3 6 0 0,3 9 0 16,-3 4 0-16,3 9 0 0,1 7 0 15,-1 5 0-15,-3 6 0 0,-2 4 0 16,-1 0 0-16,-3 0 0 0,0-5 0 16,4-6 0-16,1-7 0 15,3-6 0-15,3-7-1029 0,-3-2-352 16,-2-5-3245-16</inkml:trace>
  <inkml:trace contextRef="#ctx0" brushRef="#br2" timeOffset="111202.18">7861 11280 7015 0,'0'0'1177'16,"0"0"-1177"-16,-47-11 0 0,30 22 0 0,3 9 0 15,-3 7 0-15,-3 7 0 16,3 3 0-16,2 4 0 0,9-2 0 15,0-5 0-15,6-4 0 0,6-6 0 16,5-4 0-16,5-6 0 0,1-7 0 16,3-7 0-16,5-5 0 0,-2-11 0 15,2-2 0-15,-5-5 0 0,-3 0 0 16,-3 1 0-16,-1 1 0 0,-7 7 0 16,-2 4 0-16,0 5 0 15,-4 4 0-15,0 1 0 0,0 0 0 16,0 4 0-16,0 7 0 0,0 6 0 15,6 5 0-15,-6 1 0 0,5-1 0 16,1-4 0-16,0-4 0 0,4-4-233 16,1-8-1416-16,-1-2-324 15,0-2-1392-15</inkml:trace>
  <inkml:trace contextRef="#ctx0" brushRef="#br2" timeOffset="111405.56">8087 10794 6831 0,'0'0'764'0,"0"0"-167"16,0 0-597-16,0 0 0 0,-21 47 0 15,17-9 0-15,4 11 0 0,4 5 0 16,6 2 0-16,1 4 0 0,5 4 0 16,-1 3 0-16,1 0 0 15,-6-3 0-15,1-1 0 0,-5-5 0 16,-6-6 0-16,0-8-177 0,0-14-1400 15,-10-11-2681-15</inkml:trace>
  <inkml:trace contextRef="#ctx0" brushRef="#br2" timeOffset="111543.58">7981 11353 6755 0,'0'0'780'0,"0"0"-260"0,48-31-383 0,-26 23-137 15,3-2 0-15,6 2 0 16,0-1 0-16,-2 1 0 0,6 0 0 15,-2 1 0-15,3 2 0 0,-5 3-197 16,-11 0-1340-16,3 2-660 0</inkml:trace>
  <inkml:trace contextRef="#ctx0" brushRef="#br2" timeOffset="111727.5">8407 11225 6951 0,'0'0'824'0,"-41"6"-407"16,18 10-417-16,2 10 0 0,1 4 0 15,-1 5 0-15,11-1 0 0,-1-4 0 16,11-4 0-16,0-4 0 0,11-4 0 16,1-6 0-16,2-5 0 0,7-7 0 15,2-8 0-15,2-12-325 16,-1-9-187-16,-1-9-789 16,-6 8-67-16,-3-3-873 0</inkml:trace>
  <inkml:trace contextRef="#ctx0" brushRef="#br2" timeOffset="112022.35">8486 10951 6663 0,'0'0'616'0,"-9"63"-232"0,7-20 145 16,-2 3-529-16,4 2 0 0,-6 2 0 16,2 0 0-16,2-1 0 15,-2-2 0-15,-1-6 0 0,5-6 0 16,9-10 0-16,-3-7 0 0,4-9 0 15,1-9 0-15,5-8 0 0,5-10 0 16,-1-3 0-16,3-3 0 16,-2 3 0-16,-1 5 0 0,1 4 0 15,0 8 0-15,-5 7 0 0,5 12 0 16,-4 7 0-16,3 5 0 0,-3 3 0 16,-3 1 0-16,-3 0 0 0,-1-3 0 15,-6-2 0-15,-4-1 0 16,0-4 0-16,-4-5 0 0,0-7 0 15,-2-5-1361-15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36:59.8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17759 1052 3589 0,'0'0'2333'16,"-5"-33"-1684"-16,8 25-317 16,-1 3 140-16,8 4 228 0,0 0-583 15,15 0-117-15,4 1 0 0,6 0 0 16,2 2 0-16,5 1 0 0,1 1 0 16,11 0 0-16,-2-1 0 15,-1-3 0-15,5 0 0 0,-8 0 0 16,-9 0 0-16,-4-2 0 0,-14-2-1285 15,-15 3-1068-15</inkml:trace>
  <inkml:trace contextRef="#ctx0" brushRef="#br0" timeOffset="220.76">17990 1112 6182 0,'0'0'761'0,"0"0"-409"16,0 0 492-16,0 0-791 16,17 41-53-16,-9-10 0 0,-2 8 0 15,0 4 0-15,5 3 0 0,-5-2 0 16,-2 4 0-16,0 1 0 0,-4-1 0 16,0-3 0-16,0-2 0 15,-4-2 0-15,0-4 0 0,-2-3 0 16,-5-7-869-16,5-7-260 0,-4-8-2604 0</inkml:trace>
  <inkml:trace contextRef="#ctx0" brushRef="#br0" timeOffset="389.13">17769 1750 6823 0,'0'0'916'0,"0"0"-463"15,56 42-453-15,-33-32 0 0,3 0 0 16,1-3 0-16,8-2 0 0,3-3 0 15,9-3 0-15,9-5 0 0,8-6 0 16,6-1 0-16,-1-5 0 16,-12 4-309-16,-7-3-5305 0</inkml:trace>
  <inkml:trace contextRef="#ctx0" brushRef="#br0" timeOffset="837.71">18755 1110 6014 0,'0'0'549'0,"0"0"287"0,0 0-360 16,0 0-159-16,-8 41-317 15,-3 4 0-15,7 8 0 0,-2 6 0 16,0-1 0-16,2-6 0 0,-2 2 0 15,6 0 0-15,-5-3 0 0,3-1 0 16,-2-4 0-16,2-5 0 0,0-6 0 16,2-7 0-16,4-5 0 0,7-7 0 15,15-8 0-15,14-8 0 0,9-7 0 16,9-10 0-16,6-6 0 0,-2-2 0 16,0-4 0-16,-4-2 0 15,-21 8-1822-15,1-5-2984 0</inkml:trace>
  <inkml:trace contextRef="#ctx0" brushRef="#br0" timeOffset="1230.61">19501 1372 3509 0,'0'0'2017'16,"0"0"-1321"-16,0 0-175 0,0 0-477 15,0 0 256-15,54 15 476 0,-13-15-456 16,11-4-311-16,-4-4-9 0,-9 0 0 16,-2 1 0-16,-6 0 0 15,-6 2 0-15,-9 2-329 0,-5 1-1596 16,-5 2-612-16</inkml:trace>
  <inkml:trace contextRef="#ctx0" brushRef="#br0" timeOffset="1399.73">19534 1595 4057 0,'0'0'2221'15,"0"0"-1392"-15,58 7 199 0,-21-7-971 16,5 0-57-16,-5 0 0 0,6-1 0 15,3-1 0-15,1 0 0 0,5 0 0 16,0-6 0-16,-13 3-1433 16,-2-6-1145-16</inkml:trace>
  <inkml:trace contextRef="#ctx0" brushRef="#br0" timeOffset="2127.9">20531 1411 5614 0,'0'0'652'0,"0"0"149"0,2-40-309 0,8 10-192 15,11-8-16-15,1 1-244 0,3-5-31 16,6 0-9-16,2 3 0 0,2 4 0 15,1 10 0-15,-1 6 0 16,-2 10 0-16,-6 9 0 0,-5 5 0 16,1 11 0-16,-8 4 0 0,-5 7 0 15,0 6 0-15,-6 9 0 0,-4 7 0 16,-8 6 0-16,-10 6 0 0,-9 2 0 16,-6-1 0-16,-5 2 0 15,1-3 0-15,-2-4 0 0,4-5 0 16,2-8 0-16,4-9 0 0,6-10 0 15,7-10 0-15,5-8 0 0,3-5 0 16,4-7 0-16,0-17 0 0,2-8 0 16,0-14 0-16,4-3 0 0,6 0 0 15,4 4 0-15,5 7 0 0,-3 11 0 16,3 10 0-16,-3 10 0 0,-1 9 0 16,1 12 0-16,3 7 0 15,-1 9 0-15,3 7 0 0,-3 1 0 16,5 3 0-16,6-1 0 0,2-2 0 15,4-4 0-15,-6-11-1029 0,0-6-668 0</inkml:trace>
  <inkml:trace contextRef="#ctx0" brushRef="#br0" timeOffset="2440.46">21231 1251 7743 0,'0'-49'449'0,"0"18"-449"0,5 5 0 15,-10 15 0-15,-5 10 0 0,-6 1 0 16,-7 8 0-16,-2 9 0 0,-2 10 0 16,2 7 0-16,3 9 0 0,-3 11 0 15,4 6 0-15,5 6 0 0,-1 4 0 16,7-1 0-16,3-2 0 0,7-7 0 16,9-11 0-16,7-10 0 15,9-13 0-15,4-9 0 0,6-11 0 16,2-12 0-16,5-14 0 0,-1-11 0 15,-2-12 0-15,-6-8 0 0,-6-5 0 16,-12-4 0-16,-9-2 0 16,-6 1 0-16,-10 1 0 0,-11 9 0 15,0 12 0-15,-4 16 0 0,1 11 0 16,5 9-1065-16,3 3-2773 0</inkml:trace>
  <inkml:trace contextRef="#ctx0" brushRef="#br0" timeOffset="2856.6">21519 1839 5990 0,'0'0'905'0,"64"-65"-29"0,-27 18-455 0,-4-2-421 0,-4-8 0 0,0-4 0 16,-8-8 0-16,-7-8 0 15,-6-4 0-15,-6-4 0 0,-4 3 0 16,-6 7 0-16,2 11 0 0,0 17 0 15,2 16 0-15,-1 17 0 0,3 10 0 16,-6 5 0-16,-2 15 0 0,-13 23 0 16,-4 17 0-16,-4 14 0 0,4 11 0 15,7 1 0-15,1 1 0 0,2 0 0 16,11-6 0-16,6-7 0 0,11-8 0 16,5-8 0-16,15-10-377 15,6-12-635-15,-10-11 95 0,10-9-415 0</inkml:trace>
  <inkml:trace contextRef="#ctx0" brushRef="#br0" timeOffset="3167.7">22054 1580 5594 0,'0'0'936'15,"-8"-38"-331"-15,2 19 99 0,-5 2-351 16,-1 3-353-16,-3 3 0 0,1 6 0 15,-1 5 0-15,-1 6 0 0,-1 11 0 16,-3 8 0-16,5 8 0 0,3 5 0 16,4 1 0-16,6 4 0 0,4-3 0 15,6-2 0-15,8-8 0 0,5-7 0 16,6-6 0-16,4-9 0 0,0-6 0 16,0-5 0-16,-4-6 0 15,-11-6 0-15,-1-4 0 0,-9-3 0 16,-6-5 0-16,0-4 0 0,-10-3 0 15,4 0 0-15,-9 3 0 0,1 7-37 16,1 9-919-16,3 7 299 16,8 8 93-16,0 0-632 0,0 4 239 15,4 6-267-15</inkml:trace>
  <inkml:trace contextRef="#ctx0" brushRef="#br0" timeOffset="3646.67">22335 1629 5018 0,'-6'-34'832'0,"-4"9"-99"16,-5 1-201-16,-5 9-112 0,-1 3-8 16,-2 6-280-16,2 5-19 15,3 5-113-15,-1 5 0 0,9 4 0 16,-2 6 0-16,5 0 0 0,1 1 0 15,6 0 0-15,6-2 0 0,3-3 0 16,11-4 0-16,1-2-113 16,0-5 61-16,1-4 36 0,-1 0-44 15,-2-4 8-15,-7-5 52 0,5-1-4 16,-5-5 4-16,-4 1 28 0,1-1-16 16,-7-2-4-16,2 5 36 15,-4 1-32-15,0 3 60 0,0 4 49 16,0 3-121-16,0 1 0 0,2 5 0 15,2 11 0-15,6 13 0 0,5 10 0 16,-1 4 0-16,1 3 0 0,-1 1 0 16,-4 4 0-16,-3 5 0 0,-7 3 0 15,-9 1-21-15,-11-2 21 0,-9 0-4 16,-8-2 29-16,-7-5-25 0,3-7 0 16,-3-10 0-16,5-8 0 15,0-13 0-15,4-12 0 0,4-8 0 16,4-14 0-16,6-12 0 0,5-14 0 15,9-5 0-15,7 0-465 0,13 7-367 16,12 8-329-16,-1 13-87 16,3 6 135-16</inkml:trace>
  <inkml:trace contextRef="#ctx0" brushRef="#br0" timeOffset="4004.17">22703 2243 6907 0,'0'0'872'0,"0"0"-516"0,0 0-299 0,-6 46-57 16,2-9 0-16,-4 10 0 15,-1 1 0-15,-1-3 0 0,4 0 0 16,0-2 0-16,4-5 0 0,2-5 0 15,0-3-117-15,2-8-579 0,2-6-1361 16,0-8-612-16</inkml:trace>
  <inkml:trace contextRef="#ctx0" brushRef="#br0" timeOffset="4269.74">22922 2394 8147 0,'0'0'45'15,"-35"2"-45"-15,17 9 0 0,1 1 0 16,5 4 0-16,1 6 0 16,3 4 0-16,4 6 0 0,4 1 0 15,2 0 0-15,10-2 0 0,3-4 0 16,5-3 0-16,7-6 0 16,2-6 0-16,2-9 0 0,-2-6 0 15,-4-10 0-15,-2-7 0 0,-9-5 0 16,-3-5 0-16,-5-4 0 0,-6-8 0 15,-8-4 0-15,-5-4 0 0,-3 5 0 16,-1 2 0-16,7 9 0 0,-1 9-2118 16,5-1-1755-16</inkml:trace>
  <inkml:trace contextRef="#ctx0" brushRef="#br0" timeOffset="5120.91">24239 440 3657 0,'0'0'2157'0,"6"-37"-1653"16,-8 31-235-16,-2 3 355 0,-4 3-424 16,-9 6-140-16,-5 14 24 15,-9 13-76-15,-5 10 48 0,-9 23 120 16,-5 10-88-16,-3 17 48 0,-1 17 37 15,2 9-173-15,0 13 0 0,1 14 0 16,3 9 0-16,7 7 0 0,14 2 0 16,17 0 0-16,12-4 0 0,18-7 0 15,11-5 0-15,11-9 0 0,3-13 0 16,1-10 0-16,-3-12 0 16,-4-12 0-16,-1-11 0 0,-1-13 0 15,-6-16 0-15,2-12 0 0,-8-11 0 16,-5-14 0-16,-5-8-669 0,-7-7-1396 15</inkml:trace>
  <inkml:trace contextRef="#ctx0" brushRef="#br0" timeOffset="5803.94">25721 451 4125 0,'0'0'1181'15,"0"0"-249"-15,0 0 273 0,0 0-777 16,-43-20-212-16,12 32-111 0,-4 10-105 16,2 7 0-16,-1 7 0 15,-1 12 0-15,0 9 0 0,6 7 0 16,7 7 0-16,5-1 0 0,11 2 0 15,2 0 0-15,8-6 0 0,10-8 0 16,9-10 0-16,10-8 0 0,8-10 0 16,9-10 0-16,4-9 0 0,6-10 0 15,0-4 0-15,0-13 0 0,-17 3-1517 16,-4-6-1393-16</inkml:trace>
  <inkml:trace contextRef="#ctx0" brushRef="#br0" timeOffset="6361.98">26052 1395 3121 0,'0'0'2345'0,"0"0"-1637"0,0 0-59 0,0 0-233 15,0 0-84-15,25-42-4 0,-5 9-212 16,3-7 4-16,0-3-63 0,0 0-57 16,-3-4 0-16,-1-2 0 0,-5-4 0 15,1-1 0-15,-9 0 0 16,-2 6 0-16,-4 7 0 0,0 12 0 15,-4 11 0-15,-2 10 0 0,0 5 0 16,-5 7 0-16,-5 12 0 0,-9 17 0 16,-2 11 0-16,-2 10 0 0,4 3 0 15,9-3 0-15,5 3 0 0,7-1 0 16,6-2 0-16,11-4 0 0,5-8 0 16,5-7 0-16,6-4 0 15,6-10 0-15,2-5 0 0,-8-7-129 16,-2-6-2940-16</inkml:trace>
  <inkml:trace contextRef="#ctx0" brushRef="#br0" timeOffset="6873.68">26691 953 6867 0,'0'0'800'0,"0"0"-440"0,0 0-195 0,0 0-165 0,47-4 0 0,-8 0 0 0,7 0 0 0,-1-1 0 15,1 3 0-15,-7 2 0 0,-4 0 0 16,-6 0 0-16,-2 0-709 0,-10 1-752 15,-5-1-2853-15</inkml:trace>
  <inkml:trace contextRef="#ctx0" brushRef="#br0" timeOffset="7404.87">26877 776 3501 0,'0'0'1821'15,"0"0"-568"-15,0 0-793 0,0 0 12 16,25 64-4-16,-25-26-308 0,0 3-103 15,0-4-57-15,0 1 0 0,4-5 0 16,2-2 0-16,2-2-505 16,-2-10-367-16,3-2-2294 0</inkml:trace>
  <inkml:trace contextRef="#ctx0" brushRef="#br0" timeOffset="8356.82">27718 534 4257 0,'0'0'469'16,"0"0"131"-16,6-32 520 15,-6 26-431-15,0 5-65 0,-4-3-191 16,-2 2-433-16,-7 2 0 0,-7 10 0 15,-11 15 0-15,-8 16 0 0,-1 11 0 16,1 5 0-16,4 7 0 0,6 1 0 16,2 6 0-16,8 3 0 0,11-3 0 15,8-2 0-15,6-9 0 0,15-8 0 16,10-7 0-16,8-8 0 0,7-11 0 16,5-10 0-16,1-8 0 15,0-8 0-15,-7-4 0 0,-10-8 0 16,-10 1-1341-16,-12-4-1193 0</inkml:trace>
  <inkml:trace contextRef="#ctx0" brushRef="#br0" timeOffset="8825.69">28009 1077 5698 0,'0'0'696'16,"-22"-45"341"-16,7 37-485 0,3 8-343 15,-5 10-209-15,-1 7 0 0,-3 8 0 16,2 2 0-16,3 4 0 16,6-1 0-16,5-2 0 0,3 0 0 15,7-5 0-15,1-2 0 0,4-5 0 16,2-6 0-16,-1-4 0 0,1-3 0 16,1-3 0-16,-1-7 0 0,0-3 0 15,1-5 0-15,-1-1 0 16,-1 0 0-16,1 2 0 0,-6 3 0 15,0 6 0-15,-2 2 0 0,-1 3 0 16,1 5 0-16,2 8 0 0,4 8 0 16,3 3 0-16,1-1 0 0,5-3 0 15,-3-7 0-15,7-1 0 0,0-5 0 16,2-3 0-16,-7-4 0 0,-5-2-1633 16,-5-6-1381-16</inkml:trace>
  <inkml:trace contextRef="#ctx0" brushRef="#br0" timeOffset="9527.78">24340 1579 5758 0,'0'0'400'16,"0"0"-164"-16,0 0-212 16,0 0 108-16,25 40 449 0,19-30-49 15,20-1-56-15,33-3-423 0,21-4-53 16,24 3 0-16,30 0 0 0,14 0 0 16,16 3 0-16,15-1 0 0,15 0 0 15,12-1 0-15,8 0 0 16,17-3 0-16,4 0 0 0,2 0 0 15,4-1 0-15,-6 2 0 0,-17 0 0 16,-18 3 0-16,-30 2 0 0,-34 0 0 16,-56-2 0-16,-29-4-1702 0</inkml:trace>
  <inkml:trace contextRef="#ctx0" brushRef="#br0" timeOffset="10436.91">25087 2180 3581 0,'0'0'2561'15,"35"-38"-1964"-15,-27 20 83 0,-8 4 93 16,-2 3-773-16,-10 0 0 0,-9 5 0 16,-6 4 0-16,-6 3 0 15,-6 13 0-15,-1 9 0 0,-1 9 0 16,2 9 0-16,2 8 0 0,3 6 0 15,6 6 0-15,5 5 0 0,2 2 0 16,11-3 0-16,8-4 0 16,6-8 0-16,14-8 0 0,9-6 0 15,11-9 0-15,9-9 0 0,3-7 0 16,1-7 0-16,1-4 0 0,-6-3 0 16,-18-1-965-16,-9-4-3737 0</inkml:trace>
  <inkml:trace contextRef="#ctx0" brushRef="#br0" timeOffset="11003.83">25250 3064 5850 0,'0'0'1445'0,"27"-43"-765"0,-9 11-463 16,1-2-217-16,2-8 0 0,-3-2 0 15,1-3 0-15,-3-4 0 0,-1 0 0 16,-3 0 0-16,-1 0 0 16,-5 2 0-16,0 8 0 0,-4 7 0 15,-2 11 0-15,0 11 0 0,-4 7 0 16,-4 10 0-16,-5 12 0 0,-3 10 0 16,-3 11 0-16,5 5 0 15,-1 4 0-15,5 3 0 0,6 0 0 16,6-1 0-16,6-2 0 0,9-7 0 15,3-6 0-15,3-6 0 0,8-9 0 16,2-11 0-16,-8-6 0 0,0-3-4831 0</inkml:trace>
  <inkml:trace contextRef="#ctx0" brushRef="#br0" timeOffset="11414.97">26000 2631 5878 0,'0'0'957'0,"0"0"-425"15,40-20 293-15,-12 13-825 0,8 1 0 16,3-4 0-16,4 2 0 0,3-3 0 15,-1-2 0-15,-1 2 0 0,-5-1 0 16,-4 1 0-16,-6 2 0 16,-6 0 0-16,-7 2-621 0,-10 4-928 15,-1-1-528-15</inkml:trace>
  <inkml:trace contextRef="#ctx0" brushRef="#br0" timeOffset="11600.98">26178 2427 7527 0,'0'0'508'0,"0"0"-351"0,17 57-157 15,-5-18 0-15,4 5 0 0,1 1 0 16,0-1 0-16,1-4 0 0,3-3 0 16,0-5 0-16,-1-7 0 15,-3-10-625-15,-1-7-3181 0</inkml:trace>
  <inkml:trace contextRef="#ctx0" brushRef="#br0" timeOffset="12160.84">27480 2279 5798 0,'0'0'576'0,"-47"3"329"0,12 0-361 0,-7-2-252 16,-1-1-215-16,-1 0-77 0,5-1 0 15,2-4 0-15,6-1-373 0,2 1-11 16,4 3-380-16,0 2 115 16,7 2-207-16,1 3-1889 0</inkml:trace>
  <inkml:trace contextRef="#ctx0" brushRef="#br0" timeOffset="12521.32">27028 2322 3957 0,'0'0'769'0,"12"40"-97"0,5-20 384 16,7 0-647-16,11-2-137 0,11-5 160 15,8-1-212-15,-3-3-76 0,-3 1-40 16,-11-2-104-16,-10 2 0 0,-10 0-516 16,-7 1-340-16,-6-3 47 0,-6 1-1884 0</inkml:trace>
  <inkml:trace contextRef="#ctx0" brushRef="#br0" timeOffset="12862.97">27319 2577 3965 0,'0'0'1429'15,"0"0"-669"-15,0 0-171 0,-54 10-1 16,11 8-152-16,-9 3-104 0,-2 4-239 16,7-1-93-16,1 0 0 0,7-3 0 15,8-1 0-15,6-3 0 0,7-4 0 16,3-3 0-16,7-2 0 0,6-5 0 16,-2 1 0-16,4-2-469 15,0 0-772-15,2 1 89 0,0-2-37 16,4-1-2684-16</inkml:trace>
  <inkml:trace contextRef="#ctx0" brushRef="#br0" timeOffset="13097.03">26895 2821 5890 0,'0'0'1081'0,"0"0"-289"0,0 0-363 16,0 0-429-16,64 2 0 0,-12-2 0 15,12 0 0-15,6 0 0 0,-8 4 0 16,5 1 0-16,-7 3 0 0,2 2 0 16,-3 1 0-16,-3-3 0 15,-16-2-417-15,-9-3-2972 0</inkml:trace>
  <inkml:trace contextRef="#ctx0" brushRef="#br0" timeOffset="14027.95">27139 3173 6162 0,'0'0'1509'0,"0"0"-988"16,0 0-521-16,0 0 0 0,0 0 0 16,-39 50 0-16,24-24 0 0,9 0 0 15,2-3 0-15,4 0 0 16,2-1 0-16,4-3 0 0,1-3 0 15,3-4 0-15,-2-4 0 0,5-4 0 16,-1-4 0-16,5-6-121 0,-5-2-2096 16,0-6-716-16</inkml:trace>
  <inkml:trace contextRef="#ctx0" brushRef="#br0" timeOffset="14151.83">27129 3114 7787 0,'0'0'228'0,"0"0"-192"0,0 0-36 16,0 0-348-16,0 0-576 16,41-48-1181-16</inkml:trace>
  <inkml:trace contextRef="#ctx0" brushRef="#br0" timeOffset="14941.95">28320 2203 2593 0,'0'0'932'0,"-3"-44"-292"0,-5 28 513 15,-6 5-425-15,-5 5-187 0,-4 6 115 16,-3 8-308-16,-5 10-228 0,-7 9 168 16,1 8-95-16,-2 8-193 15,-3 9 0-15,5 6 0 0,4 6 0 16,8 3 0-16,11 2 0 0,8-1 0 15,6-3 0-15,8-5 0 0,11-5 0 16,5-10 0-16,12-11 0 16,5-9 0-16,11-9 0 0,-1-10 0 15,3-6 0-15,0-3 0 0,-7-6 0 16,-5-1-425-16,-16 1-1468 0,-9-1-200 16</inkml:trace>
  <inkml:trace contextRef="#ctx0" brushRef="#br0" timeOffset="15329.52">28404 2848 7175 0,'0'0'824'0,"0"0"-631"0,-20 45-193 16,9-21 0-16,3 0 0 15,2-2 0-15,2-3 0 0,2 0 0 16,2-4 0-16,0-1 0 0,2-5 0 15,4-3 0-15,2-5 0 0,5-1 0 16,1-9 0-16,1-7 0 16,-1-3 0-16,-2-3 0 0,1-2 0 15,-3 1 0-15,-2 5 0 0,-3 7 0 16,-3 5 0-16,-2 5 0 16,0 1 0-16,0 9 0 0,0 10 0 15,0 11 0-15,0 2 0 0,2-1 0 16,6-5 0-16,6-4 0 0,5-5 0 15,6-6 0-15,2-7 0 0,4-4 0 16,-2-6 0-16,-5-7 0 0,-1-6 0 16,-6-2 0-16,-5-5 0 0,-4 0 0 15,-3-4 0-15,-5 4 0 0,0-1 0 16,-5 2 0-16,3 6 0 0,0 7 0 16,2 6-57-16,0 6-743 15,0 0-901-15,2 1-172 0,-2 8-1300 0</inkml:trace>
  <inkml:trace contextRef="#ctx0" brushRef="#br0" timeOffset="15645.59">28876 3039 6206 0,'0'0'1173'0,"0"0"-377"0,-36 49-779 15,18-22-17-15,1 2 0 0,3-3 0 16,6 0 0-16,3-2 0 0,5-3 0 16,0-3 0-16,9-2 0 15,1-3 0-15,2-5 0 0,3-2 0 16,1-2 0-16,3-4 0 0,0-5 0 15,-1-7 0-15,1-6 0 16,-5 2 0-16,-3-5-2790 0</inkml:trace>
  <inkml:trace contextRef="#ctx0" brushRef="#br0" timeOffset="15767.86">28981 2746 8103 0,'0'0'89'0,"0"0"-89"0,0 0 0 16,0 0 0-16,0 0-209 0,0 0-2272 16,0 0-1201-16</inkml:trace>
  <inkml:trace contextRef="#ctx0" brushRef="#br0" timeOffset="16888.34">29316 448 2817 0,'0'0'1228'15,"0"0"-547"-15,0 0-233 0,0 0 160 16,0 0-512-16,0 0 92 0,37 35 453 15,9 20-245-15,16 12-104 0,12 13 92 16,11 9-184-16,6 7 13 0,0 15-213 16,-2 16 0-16,-9 19 0 0,-14 12 0 15,-14 13 0-15,-13 9 0 0,-14 5 0 16,-10 5 0-16,-11 2 0 0,-11-7 0 16,-11-3 0-16,-15-5 0 15,-23-12 0-15,-16-7 0 0,-21-13 0 16,-19-14 0-16,-6-13 0 0,-6-19 0 15,0-25 0-15,31-27-1321 0,4-21-1961 16</inkml:trace>
  <inkml:trace contextRef="#ctx0" brushRef="#br0" timeOffset="32636.56">24570 1981 3369 0,'0'0'1237'0,"0"0"-561"0,2-40 452 16,0 33-463-16,-2 3-77 0,2 2-59 15,-2 0-529-15,0 1 0 0,0 1 0 16,0 2 0-16,0 11 0 0,2 15 0 16,4 14 0-16,-2 11 0 0,1 12 0 15,-1 6 0-15,-2 14 0 0,-2 11 0 16,-4 8 0-16,-7 9 0 0,-1 2 0 16,-5-3 0-16,3 2 0 15,4-12 0-15,-1-8 0 0,9-14 0 16,-2-13 0-16,0-14 0 0,4-15 0 15,0-17 0-15,10-18 0 16,1-6 0-16,3-19-1509 0</inkml:trace>
  <inkml:trace contextRef="#ctx0" brushRef="#br0" timeOffset="33204.22">25727 2010 1988 0,'0'0'116'0,"0"0"781"0,-18-41-13 16,16 37-187-16,2 2 3 15,0 2 548-15,0 3-883 0,4 16 63 16,0 15 441-16,0 14-869 0,0 12 0 15,-4 9 0-15,2 8 0 0,2 10 0 16,3 9 0-16,-1 4 0 16,0 3 0-16,-2 1 0 0,-4-2 0 15,0-5 0-15,-2-8 0 0,-2-12 0 16,2-13 0-16,2-17 0 0,0-11 0 16,4-15 0-16,2-11 0 15,0-11 0-15,-1-8-593 0,3-14-4093 0</inkml:trace>
  <inkml:trace contextRef="#ctx0" brushRef="#br0" timeOffset="33816.6">25271 372 4878 0,'0'0'1636'0,"0"0"-719"0,0 0-233 0,0 0-607 16,2 44-77-16,-2 3 0 0,-2 24 0 15,-1 11 0-15,3 4 0 0,-2 7 0 16,2-1 0-16,-2 2 0 0,0 0 0 16,0-3 0-16,0-5 0 0,2-8 0 15,0-13 0-15,10-14 0 0,11-20 0 16,6-15 0-16,-6-11-221 0,6-13-5778 0</inkml:trace>
  <inkml:trace contextRef="#ctx0" brushRef="#br0" timeOffset="34530.55">26463 369 3177 0,'0'0'1325'0,"0"0"299"0,0 0-879 16,0 0-185-16,0 0 120 0,-14 75-599 16,14-1-81-16,4 13 0 15,6 8 0-15,5 9 0 0,1-1 0 16,3 3 0-16,-3 1 0 0,-3-4 0 15,-5-6 0-15,-4-10 0 0,-4-14 0 16,-4-12 0-16,-6-19 0 0,4-15-665 16,-5-18-3109-16</inkml:trace>
  <inkml:trace contextRef="#ctx0" brushRef="#br0" timeOffset="51838.77">9416 16216 4273 0,'0'0'149'16,"31"6"-73"-16,-11 1-36 0,-7 1-32 15,3 3 0-15,3 2 8 0,-3-1-8 16,7-2-8-16,8-3 4 0,6-7 0 16,9 0-4-16,12-4 12 15,6-5-4-15,8-4-4 0,7 0 24 16,1-1 28-16,-1 2 4 0,-3 0 24 16,-5 5-80-16,-13 2-8 0,-17 2-1097 15,-10-1-1756-15</inkml:trace>
  <inkml:trace contextRef="#ctx0" brushRef="#br0" timeOffset="54707.7">15421 16222 992 0,'0'0'116'16,"0"0"1421"-16,-37 14-1053 0,32-14-244 15,3 1 76-15,-2-1 196 0,4 0-211 16,0 0 43-16,0-1 156 0,4-3-368 16,7-2-32-16,7 0 108 15,7 0-60-15,8 2-40 0,2 3-40 16,-2 1-60-16,7 1-8 0,-1 4 12 16,2 2-4-16,7-1-8 0,8-1 8 15,1 0 0-15,3-1 8 0,7-1 72 16,3 1-88-16,2 1 28 0,1-1 8 15,3 0-36-15,3-2 0 0,3-2 40 16,11 0-4-16,2-2 32 0,-4-3 81 16,2 0-69-16,-8 3-80 15,-13-2-4-15,-5 3-245 0,-10-2 45 16,-11-1-56-16,-3-1-12 0,-7 1 12 16,-14-3-548-16,-7 1-621 0,-5-3-1736 15</inkml:trace>
  <inkml:trace contextRef="#ctx0" brushRef="#br0" timeOffset="55437.48">15311 15750 1116 0,'0'0'44'0,"0"0"1841"0,0 0-1189 15,0 0-324-15,0 0-140 0,0 0 53 16,0 0-97-16,0 0 20 0,0 0 4 15,0 0-188-15,10 20 56 0,5 12 112 16,-3 10-128-16,-1 6-24 0,-1 1-24 16,-6 3-12-16,0 2-4 15,-4-5 0-15,0-2-48 0,0-6-108 16,0-6-136-16,2-6-128 0,3-7-65 16,1-8-883-16,4-6-809 0</inkml:trace>
  <inkml:trace contextRef="#ctx0" brushRef="#br0" timeOffset="55772.05">15295 15652 3441 0,'0'0'356'0,"0"0"-140"0,45-18 353 16,-22 14-297-16,4 4-100 15,0 2-68-15,8 2-76 0,2 2 48 16,10 0 112-16,11-1-100 0,9 0 12 16,9 0 56-16,11-1-112 0,10-2 24 15,2-1 56-15,7-1-116 16,3 0 12-16,-3-1-20 0,-3-2-68 15,-2-4-104-15,-8 1-244 0,-12-2-152 16,-7 0-145-16,-16 1 5 0,-23 0 32 16,-4 0-793-16</inkml:trace>
  <inkml:trace contextRef="#ctx0" brushRef="#br0" timeOffset="56115.63">16998 15562 4017 0,'0'0'409'16,"0"0"159"-16,0 0-256 0,0 0-244 15,0 0 44-15,0 0 284 0,0 0-184 16,0 0-28-16,0 0 133 0,0 0-145 16,8-19-4-16,-8 19 80 15,2 0-164-15,-2 0-32 0,0 0-52 0,0 0-8 16,0 0 8-16,4 0 0 16,-4 1-52-16,0 0-32 0,0-1-36 15,0 1 56-15,0-1 64 0,0 0 0 16,0 0-48-16,0 0-120 0,0 0-357 15,0 0 9-15,0 0-260 0,0-3-1565 0</inkml:trace>
  <inkml:trace contextRef="#ctx0" brushRef="#br0" timeOffset="56499.32">16760 15621 2853 0,'0'0'1244'0,"0"0"-1108"0,0 0 229 15,0 0-33-15,0 0-120 0,-14-38 204 16,14 31-188-16,0 4-60 0,0 0 160 15,-2 1-172-15,2 2-27 0,0 0 43 16,2 2-172-16,6 5 40 0,13 2 164 16,8-1-36-16,6 2 52 15,8-4 84-15,-1-3-176 0,-1 2 44 16,-4-1 0-16,-4 0-168 0,-8 0-4 16,2 0 0-16,-7-3-24 0,5-1-64 15,-4 0-232-15,-2 0-112 16,-5 0-20-16,3 0-577 0,-9 0-79 15,-2 0-189-15</inkml:trace>
  <inkml:trace contextRef="#ctx0" brushRef="#br0" timeOffset="56686.12">17163 15598 2341 0,'0'0'1432'0,"0"0"-872"16,0 0-259-16,0 0 123 0,13 55-44 15,-13-20-324-15,0 8-12 0,0 3 168 16,-4 1-36-16,-3 4-72 0,3 3-84 16,-2 3-20-16,0 1 0 15,0 0-344-15,-3-13-616 0,7 1-397 0</inkml:trace>
  <inkml:trace contextRef="#ctx0" brushRef="#br0" timeOffset="64334.43">23600 15805 3221 0,'0'0'512'0,"0"0"-76"0,38 0 101 16,-24-1-193-16,-4 0 24 0,-1 0 192 15,-5 0-312-15,-2 1-92 0,0-1-40 16,0 0-55-16,-2 0 83 0,0 1 192 16,0-1-168-16,-2-1-28 0,-2 1 116 15,2-2-128-15,-2 0 28 16,-1 0 140-16,1-1-287 0,2-1-9 16,-2-2 0-16,-2-3 0 0,0-4 0 15,-5-4 0-15,-3-1 0 16,4 0 0-16,-7 1 0 0,-4 3 0 15,1-1 0-15,-3 1 0 0,-2 1 0 16,-4 1 0-16,0 0 0 0,6 0 0 16,-3 1 0-16,1-1 0 0,2 0 0 15,-6 1 0-15,4-1 0 0,-2 0 0 16,-1 2 0-16,-1 0 0 0,0-1 0 16,-4 1 0-16,-1 0 0 15,-1 3 0-15,-2 0 0 0,-6 1 0 16,3 1 0-16,-5 1 0 0,-1 1 0 15,1 2 0-15,2 2 0 0,-1-1 0 16,5 0 0-16,2 1 0 0,-3 0 0 16,11 0 0-16,1 1 0 0,1 1 0 15,4 4 0-15,-6 0 0 16,4 1 0-16,-4 5 0 0,0-1 0 16,-4 3 0-16,4 0 0 0,-2 3 0 15,2 1 0-15,2 0 0 0,1 1 0 16,1 3 0-16,2-1 0 0,0 2 0 15,3 1 0-15,-1 1 0 0,2 2 0 16,5 1 0-16,2 3 0 16,-3 0 0-16,3 2 0 0,1-1 0 15,3 1 0-15,0 0 0 0,-1 1 0 16,3 0 0-16,2 0 0 16,-2-1 0-16,6-1 0 0,0-1 0 15,8 1 0-15,7-2 0 0,5 1 0 16,9-2 0-16,4 3 0 0,9-2 0 15,1 3 0-15,7-3 0 0,1-1 0 16,7 1 0-16,2-3 0 0,4-2 0 16,5 0 0-16,1-5 0 15,4-4 0-15,5-5 0 0,6-4 0 16,1-7 0-16,5-2 0 0,2-11 0 16,0-7 0-16,-2-5 0 0,-2-4 0 15,-8-3 0-15,-9-5 0 0,-8-5 0 16,-10-5 0-16,-11-6 0 0,-3-1 0 15,-13-3 0-15,-7-1 0 16,-9 1 0-16,-9-1 0 0,-2 2 0 16,-7 3 0-16,-3 4 0 0,-4 2 0 15,3 7 0-15,-5 3 0 0,-5 3 0 16,-10 9 0-16,-8 5 0 16,-17 8 0-16,-14 7 0 0,-19 8-1233 15,16 2-852-15,-7 4-881 0</inkml:trace>
  <inkml:trace contextRef="#ctx0" brushRef="#br0" timeOffset="77790.36">16611 12737 2020 0,'0'0'2358'0,"0"0"-1902"0,-8-38 256 16,-2 32-124-16,-7 2-212 0,1 4 1 16,-5 0-225-16,-6 7 20 0,-2 6 176 15,-4 6-192-15,0 6 48 0,-2 5 69 16,4 5-273-16,-2 8 0 0,2 3 0 16,0 5 0-16,4 3 0 15,6 0 0-15,11-1 0 0,10-1 0 16,6-7 0-16,15-3 0 0,6-6 0 15,14-6 0-15,13-6 0 0,2-6 0 16,1-7 0-16,5-4 0 16,-4-4 0-16,-8-3 0 0,-5 0 0 15,-18-3-449-15,-2-3-3525 0</inkml:trace>
  <inkml:trace contextRef="#ctx0" brushRef="#br0" timeOffset="79727.47">16804 13730 2160 0,'0'0'1161'16,"0"0"-253"-16,0 0 457 0,31-35-605 16,-11 8-251-16,5-4 119 0,-2-1-332 15,-2 0-88-15,-1-2-11 0,-3-3-197 16,-3-3 0-16,-1-3 0 0,-5-2 0 16,-6-1 0-16,2 0 0 0,-4 3 0 15,0 4 0-15,0 5 0 16,-4 7 0-16,4 7 0 0,-2 8 0 15,-2 6 0-15,2 3 0 0,-2 3 0 16,-3 5 0-16,-7 14 0 0,-11 19 0 16,4 14 0-16,-8 12 0 0,5 3 0 15,9-4 0-15,3-1 0 0,8-7 0 16,4-6 0-16,16-6 0 0,5-7 0 16,8-7 0-16,4-8 0 15,8-9 0-15,1-9 0 0,-9-3-417 16,-7-8-2648-16</inkml:trace>
  <inkml:trace contextRef="#ctx0" brushRef="#br0" timeOffset="81151.47">17511 13082 1728 0,'0'0'1557'0,"0"0"-344"16,0 0-501-16,0 0-60 0,0 0 77 16,0 0-433-16,0 0-84 15,12-44 148-15,7 25-216 0,3-2-40 16,3 5 84-16,-4 2-128 0,-3 4-20 15,-3 5-32-15,1 3 0 0,-1 2-8 16,-5 0 0-16,-4 8-28 16,1 4 16-16,-3 4-12 0,0 4-80 15,-4 1-4-15,0 1 16 0,0 0 20 16,0-2 4-16,2-3 12 0,8-5-12 16,5-4 68-16,1-5-12 15,5-3-4-15,0 0 16 0,-1-6 16 16,-3-2-16-16,-1 1-12 0,1 1-196 15,-3 0-32-15,-3 3 20 0,-5 1-337 16,-2 0 133-16,-4 2 0 0,4-1-613 16,-4 1-555-16</inkml:trace>
  <inkml:trace contextRef="#ctx0" brushRef="#br0" timeOffset="81537.66">17521 13303 4590 0,'0'0'736'0,"0"0"268"15,0 0-455-15,0 0-185 0,0 0 88 16,21-37-320-16,-15 30-32 0,0 0 44 15,4 1-140-15,7-1 28 0,4 5-28 16,-1 2 8-16,1 1-12 0,-5 5 0 16,1 1-64-16,-3 0-8 0,-3 0-48 15,-5 1-80-15,-2-2 84 0,0-2 80 16,-4-1 8-16,2 0 28 0,2 0 20 16,-4 0-8-16,7-2 32 15,1-1 120-15,4-3-76 0,9-5 16 16,4-1 68-16,-2-2-128 0,-3 3-16 15,-3 0-24-15,3 2-4 0,-3 0-4 16,-3 3-32-16,1 2-244 16,-7 1-60-16,-4 0-496 0,0 0-585 15,-4-5-1380-15</inkml:trace>
  <inkml:trace contextRef="#ctx0" brushRef="#br0" timeOffset="88195.56">18898 13269 4610 0,'0'0'760'0,"0"0"-100"16,0 0-107-16,64-8 59 15,-13 8-100-15,20 1-136 0,18-1-267 16,24 0-109-16,26 0 0 0,22-3 0 15,19 1 0-15,18-2 0 0,11 2 0 16,4 2 0-16,-2 1 0 0,-4 3 0 16,-13-2 0-16,-18-2 0 0,-19 2 0 15,-25 0 0-15,-25 0 0 0,-32-1-1437 16,-28-1-356-16,-24 0-728 0</inkml:trace>
  <inkml:trace contextRef="#ctx0" brushRef="#br0" timeOffset="98151.34">20458 12658 3817 0,'0'0'2289'0,"11"-54"-1460"16,-16 25-381-16,-1 7 8 0,-10 0-103 16,-5 6-353-16,-6 2 0 0,-4 7 0 15,-4 7 0-15,-2 7 0 16,0 13 0-16,2 7 0 0,1 7 0 15,3 6 0-15,7 1 0 0,5-1 0 16,11 0 0-16,8-7 0 0,8-5 0 16,13-6 0-16,10-8 0 15,8-11 0-15,6-9 0 0,7-8 0 16,-4-5 0-16,-3-4 0 0,-4 1 0 16,-10 3 0-16,-4 5 0 15,-6 6 0-15,-11 6 0 0,-5 8 0 16,-1 11 0-16,-2 3 0 0,-2 8 0 15,8 2 0-15,-2 1 0 0,5 0 0 16,1-1 0-16,9 0 0 0,3-5-1037 16,-3-5-236-16,2-3 33 0</inkml:trace>
  <inkml:trace contextRef="#ctx0" brushRef="#br0" timeOffset="99380.05">19507 13543 2020 0,'0'0'213'0,"0"0"2260"15,0 0-1557-15,0 0-168 0,0 0 377 16,0 0-617-16,0 0-319 0,0 0-189 16,-4-2 0-16,4 31 0 15,-2 12 0-15,-2 10 0 0,-6 6 0 16,-1 1 0-16,1 5 0 0,4 1 0 15,0 0 0-15,4-3 0 16,2-6 0-16,4-7 0 0,10-8 0 16,5-8 0-16,6-12 0 0,4-7 0 15,-1-13 0-15,8-8 0 0,-3-12 0 16,-4-7 0-16,-7-5 0 16,-7-1 0-16,-9 2 0 0,-10 2 0 15,-6 4 0-15,-11 5 0 0,-6 9 0 16,-4 10 0-16,2 3 0 0,0 10 0 15,6 0 0-15,3-1 0 0,5-3 0 16,5-2-429-16,6-5-751 0,4-1-2526 0</inkml:trace>
  <inkml:trace contextRef="#ctx0" brushRef="#br0" timeOffset="99630.34">19911 13981 6691 0,'0'0'1288'15,"39"9"-1075"-15,-8-12-213 0,6-8 0 16,0 3 0-16,5-5 0 0,-7 4 0 15,-4-3 0-15,-6 4 0 0,-11 3 0 16,-4 1 0-16,-3 2-1081 0,-7-2-2073 0</inkml:trace>
  <inkml:trace contextRef="#ctx0" brushRef="#br0" timeOffset="99809.75">20063 13821 5998 0,'0'0'2161'0,"0"0"-2128"16,-14 54-33-16,8-25 0 0,2 1 0 16,4 1 0-16,8-2 0 0,4-1 0 15,9-4 0-15,2-6 0 0,-5-6-1994 16,1-5-2340-16</inkml:trace>
  <inkml:trace contextRef="#ctx0" brushRef="#br0" timeOffset="100539.08">20615 14009 3913 0,'0'0'2726'0,"0"0"-1478"16,40 43-943-16,-20-16-305 0,1 2 0 15,-4-1 0-15,-5 2 0 0,0 4 0 16,-5 2 0-16,-3 0 0 16,-6-1 0-16,-7 3 0 0,-7-4 0 15,-3-2 0-15,-4-5 0 0,3-4 0 16,-3-9 0-16,-2-4 0 0,5-9 0 15,5-7 0-15,-1-13 0 16,5-9 0-16,3-14 0 0,4-9 0 16,4-9 0-16,0-13-389 0,0 16-1192 15,0-8-644-15</inkml:trace>
  <inkml:trace contextRef="#ctx0" brushRef="#br0" timeOffset="100660.59">20646 13532 5934 0,'0'0'1481'15,"0"0"-1021"-15,0 0-143 0,0 0-317 16,0 0 0-16,0 0 0 0,0 0-533 16,0 0-1648-16,44 31-1689 0</inkml:trace>
  <inkml:trace contextRef="#ctx0" brushRef="#br0" timeOffset="102071.66">21112 13916 4189 0,'0'0'1609'16,"0"0"-945"-16,0 0 1 0,0 0 87 16,0 0-496-16,0 0-199 15,-40-8-57-15,15 26 0 0,-1 8 0 16,1 4 0-16,4 2 0 0,2 3 0 15,9-1 0-15,6-3 0 16,8-1 0-16,17-5 0 0,6-3 0 16,10-9 0-16,6-9 0 0,-1-4 0 15,3-5 0-15,-6-6 0 0,3-2 0 16,-5-4 0-16,0-3 0 0,-16 5 0 16,-3-3-1185-16</inkml:trace>
  <inkml:trace contextRef="#ctx0" brushRef="#br0" timeOffset="104174.5">19834 12207 5998 0,'0'0'520'0,"0"0"613"0,0 0-592 15,0 0-541-15,0 0 0 16,0 58 0-16,4-5 0 0,0 7 0 15,-2 3 0-15,9 0 0 0,-1 1 0 16,-4 0 0-16,5 3 0 0,-5-5 0 16,-2-1 0-16,0-8 0 0,2-10 0 15,-2-14-1706-15,1-12-1227 0</inkml:trace>
  <inkml:trace contextRef="#ctx0" brushRef="#br0" timeOffset="104406.51">20686 12256 4245 0,'-19'37'2081'0,"11"-7"-1056"0,8 8-713 15,0 3 36-15,10 10-167 16,0 7-181-16,7 6 0 0,4 7 0 15,8 4 0-15,-3 2 0 0,-3 0 0 16,2-3 0-16,-13-8 0 0,-12-6 0 16,0-18-465-16,-2-8-1444 0</inkml:trace>
  <inkml:trace contextRef="#ctx0" brushRef="#br0" timeOffset="105256.58">19102 13559 5702 0,'0'0'724'0,"0"0"-331"0,0 0 503 15,0 0-419-15,0 0-477 0,-10 37 0 16,12 15 0-16,2 15 0 0,11 10 0 16,-3 2 0-16,5 5 0 15,1 1 0-15,1-2 0 0,-5-1 0 16,-3-7 0-16,-3-5 0 0,-6-6 0 15,6-13 0-15,-6-17 0 16,4-6-1257-16</inkml:trace>
  <inkml:trace contextRef="#ctx0" brushRef="#br0" timeOffset="105689.44">21672 13609 2757 0,'0'0'1653'0,"0"0"-981"0,0 0 432 15,0 0-439-15,31 69-29 0,-23-7 69 16,-4 13-705-16,2 5 0 0,-2-5 0 16,5 1 0-16,3 0 0 0,1-1 0 15,1-2 0-15,-6 0 0 0,1-6 0 16,-5-5 0-16,2-8 0 16,-4-9-313-16,-2-14-1624 0,-8-9-1004 0</inkml:trace>
  <inkml:trace contextRef="#ctx0" brushRef="#br0" timeOffset="106261.21">16068 12573 5686 0,'-6'52'848'0,"-9"3"-595"0,5 16 387 16,-1-1-352-16,5 2-60 0,6-1 21 15,0 4-249-15,6-3 0 16,-1 3 0-16,3-3 0 0,0 0 0 15,0-9 0-15,3-7-53 0,-5-18-547 16,-2-10-2313-16</inkml:trace>
  <inkml:trace contextRef="#ctx0" brushRef="#br0" timeOffset="106633.56">17242 12578 6154 0,'-13'55'597'16,"7"12"-21"-16,0 22 289 15,6 9-865-15,0 10 0 0,0 6 0 16,0 2 0-16,10 0 0 0,1-4 0 15,1-2 0-15,-2-7 0 0,-1-29-349 16,-7-5-3064-16</inkml:trace>
  <inkml:trace contextRef="#ctx0" brushRef="#br0" timeOffset="127020.43">3117 16947 1340 0,'0'0'2957'0,"0"0"-2212"0,0 0-45 15,0 0 701-15,0 0-673 16,0 0-407-16,0 0-321 0,0 0 0 16,0 0 0-16,-14-4 0 0,12 2 0 15,-2-1 0-15,-1-1 0 0,3-1 0 16,-2-2 0-16,-2-3 0 16,-4-2 0-16,-1-4 0 0,-1 0 0 15,-3 0 0-15,-3 0 0 0,-1 1 0 16,-1 2 0-16,1 0 0 0,-4 1 0 15,-4 3 0-15,-2 1 0 0,0 1 0 16,-6 1 0-16,4 1 0 0,-2 0 0 16,-2-1 0-16,2 0 0 0,-4 2 0 15,-4 0 0-15,3-1 0 0,-3 2 0 16,4 0 0-16,0 2 0 16,3 1 0-16,1 1 0 0,4 5 0 15,-8 6 0-15,2 7 0 0,-2 7 0 16,2 7 0-16,2 4 0 0,-5 4 0 15,7 2 0-15,5 1 0 16,-5 1 0-16,8 2 0 0,2 2 0 16,1 2 0-16,7-2 0 0,1-2 0 15,5 1 0-15,7-2 0 0,5-4 0 16,7 1 0-16,9-4 0 16,10-1 0-16,12-3 0 0,13-3 0 15,14-3 0-15,13-4 0 0,-2-2 0 16,3-7 0-16,-5-5 0 0,-3-5 0 15,-1-6 0-15,-3-6 0 0,2-10 0 16,-1-6 0-16,1-8 0 0,-12-3 0 16,-2-5 0-16,-8-3 0 0,-11-6 0 15,-14-2 0-15,-6-7 0 0,-15-5 0 16,-8-5 0-16,-17-10 0 16,-8-3 0-16,-10-2 0 0,-8-3 0 15,-3 6 0-15,1 9 0 0,3 13 0 16,3 16 0-16,-3 14 0 0,-1 14 0 15,-5 12 0-15,-1 14 0 16,5 4-445-16,-1 4-4165 0</inkml:trace>
  <inkml:trace contextRef="#ctx0" brushRef="#br0" timeOffset="130365.72">4023 16985 3129 0,'0'0'1573'16,"0"0"-1129"-16,0 0 900 0,0 0-519 16,0 0-105-16,0 0-563 0,0 0-157 15,0 0 0-15,0 0 0 0,-29 60 0 16,29-12 0-16,0-1 0 16,0-1 0-16,0 3 0 0,0-2 0 15,0 2 0-15,4-4 0 0,-2-6 0 16,4-6 0-16,2-3 0 0,1-10 0 15,-1-4-429-15,-4-8-687 0,2-8-1950 0</inkml:trace>
  <inkml:trace contextRef="#ctx0" brushRef="#br0" timeOffset="130629.28">3679 16955 5374 0,'0'0'492'16,"0"0"481"-16,0 0 175 0,0 0-943 15,0 0-205-15,0 0 0 0,0 0 0 16,42-12 0-16,16-12 0 16,6-6 0-16,8-2 0 0,-10 5 0 15,-2 4 0-15,-6 7 0 0,-9 8 0 16,-10 6 0-16,-8 9 0 0,-10 7-397 15,-7-1-1612-15,-6 2-624 0</inkml:trace>
  <inkml:trace contextRef="#ctx0" brushRef="#br0" timeOffset="130876.83">3785 17459 6679 0,'0'0'528'0,"37"18"457"0,-8-17-985 16,4-1 0-16,2-2 0 16,9-4 0-16,-3 0 0 0,9-3 0 15,-3 1 0-15,3-1 0 0,4-5 0 16,-7-2 0-16,1 0 0 0,-7-3-277 15,-14 3-1760-15,-7-2-1496 0</inkml:trace>
  <inkml:trace contextRef="#ctx0" brushRef="#br0" timeOffset="131205.82">4451 16913 5434 0,'0'0'688'0,"0"0"-316"16,0 0 145-16,0 0 243 0,0 0-604 15,0 0-24-15,0 0 1 0,22 67-133 16,-16-23 0-16,-6 6 0 16,-2 0 0-16,-8 7 0 0,-4 3 0 15,-7 2 0-15,0-3 0 0,3-5 0 16,1-6 0-16,7-9 0 0,6-7 0 15,4-6 0-15,4-6 0 0,8-4 0 16,3-2 0-16,5-6 0 0,9-5 0 16,8-3 0-16,5-9 0 0,9-5 0 15,-3-4 0-15,0-1 0 0,-7-1 0 16,-6 5 0-16,-8 3 0 16,-11 2-1217-16,-5 3-1264 0</inkml:trace>
  <inkml:trace contextRef="#ctx0" brushRef="#br0" timeOffset="138656.32">10063 11404 2349 0,'0'0'32'0,"0"0"1408"0,0-35-439 15,0 29-309-15,0 2-84 16,0 2 185-16,0 2-333 0,0-1-28 16,0 1-47-16,0 0-385 0,0 4 0 15,0 5 0-15,0 7 0 16,0 11 0-16,0 10 0 0,0 8 0 16,0 8 0-16,4 8 0 0,2 4 0 15,-6 6 0-15,4 3 0 0,-4-1 0 16,0 1 0-16,0-7 0 15,0-6 0-15,6-15 0 0,-1-12 0 0,5-11 0 16,2-15 0-16,-1-9-73 16,-5-6-2296-16,2-11-2249 0</inkml:trace>
  <inkml:trace contextRef="#ctx0" brushRef="#br0" timeOffset="139169.24">10094 11265 2373 0,'0'0'904'0,"0"0"-388"16,0 0 213-16,0 0 451 0,41 11-496 16,-8-6-135-16,13 1 311 0,7 3-463 15,5-2-397-15,0 1 0 0,6 0 0 16,-2-1 0-16,6-1 0 0,1-1 0 15,3-1 0-15,-2-1 0 16,-1-1 0-16,-3-1 0 0,-17 0 0 16,-9 5 0-16,-18 1 0 0,-7 1-653 15,-9-4-1016-15,-6 0-696 0</inkml:trace>
  <inkml:trace contextRef="#ctx0" brushRef="#br0" timeOffset="139510.85">11003 11361 5186 0,'0'0'1112'0,"0"0"-363"0,0 0 315 16,0 0-983-16,-27 37-81 0,21-8 0 15,-2 5 0-15,6 4 0 0,-2 6 0 16,4 9 0-16,0 8 0 0,4 5 0 16,-4 3 0-16,0-3 0 0,2-2 0 15,-2-1 0-15,4-8 0 0,0-6 0 16,2-6 0-16,1-10 0 15,3-8 0-15,0-9 0 0,-6-7-45 16,3-8-2996-16,-7-3-1725 0</inkml:trace>
  <inkml:trace contextRef="#ctx0" brushRef="#br0" timeOffset="139766.93">10131 12151 6819 0,'0'0'0'0,"68"39"1373"16,-10-24-1373-16,4-6 0 15,12-7 0-15,5-2 0 0,10-4 0 16,2-2 0-16,-2 0 0 0,-7 0 0 16,-24 2-1353-16,-10 2-3289 0</inkml:trace>
  <inkml:trace contextRef="#ctx0" brushRef="#br0" timeOffset="142501.89">9982 9899 3701 0,'0'0'793'15,"0"0"-133"-15,0 0 404 0,0 0-555 16,0 0-177-16,0 0-12 0,0 0-272 15,0 0-28-15,2 49 104 0,2-11-16 16,7 6 32-16,-5 7 88 16,0 4-164-16,-2 6 17 0,-4 9-81 15,0 6 0-15,-6 6 0 0,-2 0 0 16,2 0 0-16,-5-3 0 0,5-8 0 16,-4-2 0-16,3-6 0 0,3-10 0 15,4-6 0-15,0-10 0 0,0-8-17 16,4-12-643-16,-1-7-180 0,-3-8-1822 0</inkml:trace>
  <inkml:trace contextRef="#ctx0" brushRef="#br0" timeOffset="143065.7">10067 9888 3449 0,'0'0'476'0,"0"0"149"0,0 0 135 16,0 0-356-16,0 0 20 0,0 0 285 15,0 0-405-15,0 0-64 0,0 0 36 16,0 0-188-16,54-19 40 0,-3 19 76 15,13 1-144-15,9-1-15 0,5-1-45 16,3-3 0-16,8 0 0 0,0-1 0 16,4 3 0-16,-9 2 0 15,-5 3-45-15,-5 4-359 0,-12 3-20 16,-12-2-216-16,-9 2-137 0,-20-1-67 16,-6-2-529-16,-13-1 349 15</inkml:trace>
  <inkml:trace contextRef="#ctx0" brushRef="#br0" timeOffset="143392.15">11045 9909 5498 0,'0'0'888'16,"0"0"-439"-16,0 0-181 15,-5 36 76-15,5-3-148 0,5 10-36 16,-1 4 144-16,-2 4-219 0,6 8-85 16,-2 9 0-16,-2 7 0 15,-2 3 0-15,-2-1 0 0,-2 0 0 16,-6-6 0-16,2-3 0 0,-4-8 0 15,-1-5 0-15,5-11 0 0,2-7 0 16,0-8 0-16,2-10-405 16,2-7-351-16,0-7-165 0,0-5-1752 0</inkml:trace>
  <inkml:trace contextRef="#ctx0" brushRef="#br0" timeOffset="151004.04">2975 15718 1872 0,'0'0'236'0,"0"0"1405"15,0 0-956-15,0 0-197 0,31-31 468 16,-25 25-316-16,-4 2-139 0,0 1 363 16,-2-1-555-16,0 2-309 0,0-1 0 15,-2 0 0-15,0 0 0 0,2 0 0 16,-4 1 0-16,4-1 0 0,-4 0 0 16,1-1 0-16,3 1 0 15,-4-2 0-15,0 0 0 0,-2-2 0 16,-4-2 0-16,-3-4 0 0,-7-1 0 15,-1-1 0-15,0 1 0 0,5 0 0 16,-5-1 0-16,0 1 0 16,1 0 0-16,3 2 0 0,-4-1 0 15,5 0 0-15,-3-1 0 0,3 1 0 16,-3 2 0-16,-1 0 0 0,-3 1 0 16,-6 3 0-16,-2 0 0 15,-2 2 0-15,-2 1 0 0,2 2 0 16,-3 2 0-16,3 0 0 0,2 1 0 15,0 2 0-15,0 1 0 0,4 5 0 16,-4 1 0-16,0 7 0 0,0 2 0 16,0 4 0-16,2 1 0 0,1 5 0 15,1 0 0-15,0 3 0 0,0 4 0 16,0 0 0-16,-4 2 0 0,2 2 0 16,0 0 0-16,2 1 0 15,2 0 0-15,3 1 0 0,3 0 0 16,7-2 0-16,1 0 0 0,7 0 0 15,4-1 0-15,9 2 0 16,5-1 0-16,9 3 0 0,4 0 0 16,6 0 0-16,4-3 0 0,4-5 0 15,1-3 0-15,3-7 0 0,3-3 0 16,5-6 0-16,1-6 0 16,2-5 0-16,8-5 0 0,-6-4 0 15,4-10 0-15,2-4 0 0,-2-6 0 16,-2-1 0-16,-2-4 0 0,-7 0 0 15,-5-3 0-15,-9 0 0 0,-8-4 0 16,-10-2 0-16,-9-3 0 0,-4-4 0 16,-6-6 0-16,-10-2 0 0,-5-3 0 15,3-1 0-15,-9 3 0 0,5 0 0 16,-5 5 0-16,0 4 0 16,5 7 0-16,6 6 0 0,-7 7 0 15,7 5 0-15,-3 4 0 0,-1 5 0 16,-1 3 0-16,-9 5 0 0,-5 4 0 15,-6 8 0-15,8 0-1950 0,-4 0-1795 0</inkml:trace>
  <inkml:trace contextRef="#ctx0" brushRef="#br0" timeOffset="152242.12">3322 14475 4089 0,'0'0'2638'16,"0"0"-1990"-16,0 0 0 0,0 0-479 15,0 0-169-15,2-41 0 0,21 28 0 16,4 2 0-16,1 4 0 0,1 7 0 16,-2 2 0-16,-2 8 0 0,-2 2 0 15,-7 3 0-15,1 4 0 0,-7 1 0 16,-1 3 0-16,-7 0 0 0,-2 0 0 16,-2-1 0-16,-5-4 0 0,3 0 0 15,-4-4 0-15,2-3 0 16,0-3 0-16,-1 1 0 0,-5-5 0 15,0 1 0-15,-1 1 0 0,-1-6 0 16,5 1 0-16,1-1 0 0,4 0 0 16,4 0 0-16,-4 0 0 15,4 0 0-15,0 0 0 0,4 0 0 16,6 4 0-16,7 2 0 0,1 1 0 16,7 1 0-16,0 2 0 15,-2-3 0-15,6 1 0 0,-9 4 0 16,-1 0 0-16,0 3 0 0,-9 2 0 15,-8 0 0-15,0 2 0 0,-2 2 0 16,-4-2 0-16,-11 1 0 0,1-1 0 16,0-1 0-16,-5-4 0 0,-4-1 0 15,3-4 0-15,-5-3 0 0,-2-3 0 16,2-3 0-16,2-5 0 0,-4 0 0 16,3-3 0-16,1 2 0 15,2 0-745-15,7 1 25 0,8-2-21 16,6 1-795-16,2-3-161 0</inkml:trace>
  <inkml:trace contextRef="#ctx0" brushRef="#br0" timeOffset="152673.01">4147 14657 4001 0,'0'0'1565'0,"0"0"-713"15,14-48-55-15,-14 40 180 0,-8-3-977 16,-7 4 0-16,-3 5 0 0,-7 2 0 16,-2 2 0-16,0 12 0 0,2 5 0 15,3 4 0-15,3 3 0 16,7 2 0-16,1 2 0 0,7 2 0 15,4 0 0-15,4 0 0 0,3 0 0 16,7-4 0-16,3-4 0 0,3-3 0 16,5-7 0-16,4-8 0 0,6-6 0 15,-4-6 0-15,6-8 0 0,-6-2-509 16,-4 2-1560-16,-10-3-1184 0</inkml:trace>
  <inkml:trace contextRef="#ctx0" brushRef="#br0" timeOffset="153150.19">4331 14643 5966 0,'0'0'897'0,"0"0"-493"15,0 0 52-15,-17 47-76 0,11-21-291 16,6 0-89-16,0 0 0 0,0-2 0 16,0-4 0-16,0 0 0 15,0-1 0-15,0-6 0 0,0-4 0 16,0-5 0-16,0-1 0 0,0-3 0 15,2-1 0-15,2-10 0 0,6-9 0 16,1-9 0-16,5-1 0 0,-1 2 0 16,1 2 0-16,-3 5 0 0,-3 5 0 15,-2 8 0-15,-1 3 0 0,-7 5 0 16,2 0 0-16,0 6 0 0,0 7 0 16,-2 3 0-16,4 2 0 0,-4-1 0 15,2-2 0-15,2-1 0 16,0-1 0-16,2-4 0 0,-1-3 0 15,1-2 0-15,-6-2 0 0,6-2 0 16,2 0 0-16,0-6 0 0,5-4 0 16,3-7 0-16,1-2 0 15,4-1 0-15,-5 1 0 0,1 6 0 16,1 1 0-16,-1 4 0 0,-3 5 0 16,-1 3 0-16,-3 10 0 15,2 3 0-15,-1 2 0 0,-3 6 0 16,-2 2 0-16,5-1 0 0,-5 2 0 15,0-1 0-15,2-1 0 0,3-3 0 16,-1 3 0-16,-6-3 0 0,2-3 0 16,-6-5-1774-16,0-3-1647 0</inkml:trace>
  <inkml:trace contextRef="#ctx0" brushRef="#br0" timeOffset="154888.18">5372 14890 2148 0,'0'0'1465'0,"0"0"-380"0,0 0-337 16,0 0 365-16,0 0-557 0,0 0 12 16,0 0-59-16,-26-45-509 15,19 20 0-15,-3-3 0 0,10-3 0 16,0 0 0-16,4 2 0 0,9 0 0 16,1 4 0-16,3 4 0 0,-1 4 0 15,-1 4 0-15,1 6 0 16,3 5 0-16,-1 2 0 0,1 2 0 15,2 4-49-15,1 1-855 0,-7 0-1633 16,1-1-877-16</inkml:trace>
  <inkml:trace contextRef="#ctx0" brushRef="#br0" timeOffset="155202.26">5776 14729 2629 0,'0'0'4110'0,"0"0"-3542"0,-48-20 80 15,23 13-411-15,2 0-237 0,3 2 0 16,-1 5 0-16,5 1 0 0,5 12 0 16,1 6 0-16,4 10 0 15,-5 3 0-15,7 0 0 0,0 0 0 16,4-4 0-16,0-4 0 0,4-6 0 16,7-6 0-16,-1-7 0 15,6-5 0-15,5-1 0 0,0-11 0 16,-1-2 0-16,1 0 0 0,-4-4 0 15,-7 5 0-15,0 1 0 0,-6 5 0 16,-1 4 0-16,1-1 0 0,-4 3 0 16,0 1 0-16,0 7 0 0,4 6 0 15,2 2 0-15,4 2-449 0,7-5-599 16,-5-6 15-16,3-4-183 0,-1-1-2882 16</inkml:trace>
  <inkml:trace contextRef="#ctx0" brushRef="#br0" timeOffset="155402.17">6013 14776 5718 0,'0'0'1101'16,"0"0"67"-16,-29-47-963 15,15 34-205-15,4 5 0 0,-5 4 0 16,5 4 0-16,1 7 0 0,-1 12 0 16,0 7 0-16,-1 10 0 15,1 1 0-15,2 0 0 0,6-1 0 16,2-4 0-16,4-3 0 0,8-7 0 15,3-9 0-15,1-7 0 0,5-8 0 16,2-12 0-16,4-11 0 0,2-11-1381 16,-9 8-112-16,-3-8-384 0</inkml:trace>
  <inkml:trace contextRef="#ctx0" brushRef="#br0" timeOffset="155548.07">6061 14398 6703 0,'0'0'684'0,"0"0"8"16,0 0-579-16,0 0-113 0,-33 28 0 15,22 7 0-15,5 8 0 0,6 3 0 16,0-1 0-16,6 3 0 16,5 0 0-16,-1-1 0 0,2-1 0 15,3-4 0-15,1-2 0 0,3-7-217 16,-2-10-1027-16,-1-7-1942 0</inkml:trace>
  <inkml:trace contextRef="#ctx0" brushRef="#br0" timeOffset="155689.16">6191 14780 6034 0,'0'0'1517'16,"0"0"-876"-16,0 0-641 0,0 0 0 16,0 0 0-16,0 0 0 0,-6 45 0 15,6-23 0-15,0-3 0 0,0-2 0 16,4-3 0-16,-2-3 0 0,2-4 0 16,-4-2-865-16,0-4-800 0</inkml:trace>
  <inkml:trace contextRef="#ctx0" brushRef="#br0" timeOffset="155837.06">6253 14468 4057 0,'0'0'3054'0,"0"0"-2638"0,0 0-320 16,0 0-88-16,0 0-8 0,-37-9-520 16,37 22-169-16,0-2-1047 0,6-1-37 15</inkml:trace>
  <inkml:trace contextRef="#ctx0" brushRef="#br0" timeOffset="156130.85">6332 14704 5962 0,'0'0'873'15,"0"0"283"-15,0 0-955 0,0 0-201 16,0 0 0-16,-21 39 0 0,13-9 0 15,8 1 0-15,4-3 0 0,6-5 0 16,7-3 0-16,1-1 0 0,1-4 0 16,-1 0 0-16,3-5 0 15,-4-3 0-15,-1-2 0 0,-1-4 0 16,-5-1 0-16,0-3 0 0,-3-4 0 16,-7-6 0-16,4-4 0 15,-2-4 0-15,-2-2 0 0,0 1 0 16,4-1 0-16,-4 4 0 0,0 3 0 15,2 6 0-15,0 4-273 0,4 0-715 16,5 0-129-16,-5 0-187 0,4 0-2710 0</inkml:trace>
  <inkml:trace contextRef="#ctx0" brushRef="#br0" timeOffset="156482.03">6757 14609 5138 0,'0'0'1152'15,"0"0"217"-15,0 0-836 0,0 0-533 16,0 0 0-16,0 0 0 0,0 0 0 16,0 0 0-16,-47-14 0 15,30 27 0-15,3 4 0 0,4-2 0 16,-1 2 0-16,1-2 0 0,4 1 0 16,6-2 0-16,0-1 0 15,6-3 0-15,4-1 0 0,5-2 0 16,3 0 0-16,3 0 0 0,4-1 0 15,-5 1 0-15,1-1 0 0,-4 1 0 16,3-1 0-16,-7 1 0 0,-3-1 0 16,-2-1 0-16,-6 1 0 0,-4 3 0 15,-6 3 0-15,-4 4 0 0,-9-1 0 16,-4-2 0-16,-2 3 0 0,0-2 0 16,-4-2 0-16,5-1 0 15,-8 0 0-15,3-1 0 0,5-4 0 16,-5-3-3530-16</inkml:trace>
  <inkml:trace contextRef="#ctx0" brushRef="#br0" timeOffset="193764.52">5902 16655 1568 0,'0'0'1629'16,"0"0"-1569"-16,0 0 144 0,0 0-88 16,0 0 216-16,0 0 533 15,0 0-221-15,0 0-20 0,0 0 261 16,27 33-425-16,-27-7-144 0,-7 3 60 15,1 3-308-15,-4 0-32 0,-1 6-27 16,-5 0-9-16,1 4 0 0,-5 4 0 16,-3 4 0-16,-2 8 0 0,-2 4 0 15,-4 6-9-15,-6 3 9 0,0 0 9 16,-9 0-9-16,-3-2 0 16,-3-1 0-16,-10-3 0 0,-6-1 0 15,4-10 0-15,-2 2 0 0,-5-5 0 16,-3-1 0-16,-9 3 0 0,-6-4 0 15,1-8 0-15,-3-4 0 16,-5-9 0-16,-3-6 0 0,0-7-81 16,-6-5 9-16,1-4-56 0,3 0-84 15,-4-3 56-15,-1 2-128 0,7 1 80 16,4 0 68-16,6 2-68 0,10 1 116 16,3 1 88-16,12 1 28 0,10-2-20 15,9-2 88-15,16-3 212 16,14-3-108-16,9 1-56 0,6-2 0 15,0 0-120-15,0 0-24 0,6-4 0 16,7-2-16-16,7-1 16 0,9-1 24 16,-2 1-4-16,-6 0 12 0,-5 4 160 15,-5-1-12-15,-7 2 1 0,2-1-181 16,-6-2 0-16,6-3 0 16,-2-6 0-16,-2-3 0 0,-2-3 0 15,0-1 0-15,-2 1 0 0,-2 2 0 16,0 0 0-16,2 1 0 0,-8 0 0 15,3 0 0-15,-1 2 0 16,2 1 0-16,0 4 0 0,2 3 0 16,-1 4 0-16,3 2 0 0,2-1 0 15,-8 2 0-15,0 0 0 0,-7 6-73 16,-7 12 33-16,-9 12-20 0,0 7-48 16,-7 4 108-16,7-5 4 15,11-6-4-15,3-1 0 0,3-6 0 16,3 0 20-16,5-3-16 0,-4-2 88 15,4-2-52-15,2-3 40 0,-1-2-39 16,1-1-41-16,4-2 0 0,0-2 0 16,9 2 0-16,1-1 0 0,11 1 0 15,5 0 0-15,1-4 0 0,8 0 0 16,3-1 0-16,-1-1 0 16,0-1 0-16,4 0 0 0,-1 3 0 15,-1-1-73-15,-8 3-407 0,0 2 204 16,-4 2 152-16,0 2 52 0,-2-2 0 15,-9-2-356-15,-6-4-577 16,-3-7-1432-16</inkml:trace>
  <inkml:trace contextRef="#ctx0" brushRef="#br0" timeOffset="197683.66">7142 16571 1616 0,'0'0'2725'0,"31"-44"-2060"0,-17 17-209 16,-5-1 212-16,1-4-324 0,-2-3-75 15,-6-3 99-15,-2 0-136 0,-6 1 40 16,-6 4 212-16,-7 6-391 0,-4 6-93 15,-4 7 0-15,3 5 0 16,-7 6 0-16,4 3 0 0,0 3 0 16,2 7 0-16,-2 3 0 0,2 3 0 15,-1 4 0-15,-3 4 0 0,0 4 0 16,6 2 0-16,-2-1 0 0,13-1 0 16,1 1 0-16,11 1 0 15,2 6 0-15,13 3 0 0,1 5 0 16,9 2 0-16,-2 3 0 0,8 0 0 15,-6-3 0-15,2-3 0 0,-5-6 0 16,-1-1 0-16,-2-5 0 0,-7-5 0 16,-6-5 0-16,-6-1 0 0,-6-2-45 15,-4-5-879-15,-3-2-289 0,-1-5-2200 0</inkml:trace>
  <inkml:trace contextRef="#ctx0" brushRef="#br0" timeOffset="197837.65">6743 16833 7063 0,'0'0'36'16,"0"0"732"-16,37-6-443 0,-12 10-325 16,2 5 0-16,-2 2 0 0,2-1 0 15,4 0 0-15,2-3 0 0,4-1 0 16,4 0 0-16,7-5 0 16,3-1 0-16,7-4 0 0,-14 0-2930 15,-3-5-1968-15</inkml:trace>
  <inkml:trace contextRef="#ctx0" brushRef="#br0" timeOffset="198179.84">7516 16980 3685 0,'0'0'612'0,"15"-32"913"0,-15 14-560 16,-15 4-141-16,-1 0-243 0,-5 5-581 16,-2 4 0-16,2 5 0 15,-5 9 0-15,5 5 0 0,4 6 0 16,3 4 0-16,4 2 0 0,3 3 0 15,7-2 0-15,7 3 0 0,3-3 0 16,11-4 0-16,-1-2 0 0,11-7 0 16,-2-7 0-16,6-4 0 0,-4-5 0 15,0-6 0-15,-2-4 0 0,-8 2-1565 16,-2-3-1201-16</inkml:trace>
  <inkml:trace contextRef="#ctx0" brushRef="#br0" timeOffset="198425">7657 17083 4494 0,'0'0'1156'15,"-15"34"-508"-15,13-20 89 0,2-4-541 16,-4-2 4-16,4-3 276 0,0 0-191 16,0-5-285-16,0 0 0 15,0 0 0-15,0-10 0 0,0-12 0 16,0-10 0-16,4-4 0 0,2 1 0 15,9 8 0-15,-3 3 0 0,7 5 0 16,-3 3 0-16,5 1 0 0,0 3 0 16,-3 1 0-16,7 1 0 0,-4 0 0 15,-1 2 0-15,1 0 0 0,-4-4-177 16,-1 4-1940-16,1-3-1236 0</inkml:trace>
  <inkml:trace contextRef="#ctx0" brushRef="#br0" timeOffset="198849.81">8219 16735 6418 0,'0'0'849'0,"0"0"76"0,0 0-925 15,0 0 0-15,47 1 0 0,-5-4 0 16,-1 0 0-16,0-1 0 0,-7 2 0 16,-8 0 0-16,1 0 0 15,-2 1 0-15,-4 0 0 0,-9 1 0 16,-4-1-793-16,-6 1-372 0,-4 0-2396 0</inkml:trace>
  <inkml:trace contextRef="#ctx0" brushRef="#br0" timeOffset="199047.4">8134 16898 6691 0,'0'0'1064'0,"0"0"-627"16,0 0-437-16,48 6 0 0,-11-9 0 15,4-3 0-15,1 1 0 16,-5-2 0-16,4 3 0 0,3 1 0 16,3-3 0-16,1-1-257 0,-13-1-1916 15,2-3-2889-15</inkml:trace>
  <inkml:trace contextRef="#ctx0" brushRef="#br0" timeOffset="199564.32">9048 16373 6022 0,'0'0'1009'0,"0"0"-205"0,0 0-447 16,0 0-357-16,0 0 0 0,0 0 0 15,-4 63 0-15,-13-24 0 0,1 2 0 16,1 1 0-16,-1 0 0 16,-1 2 0-16,3-2 0 0,-7-1 0 15,4-5 0-15,3-4 0 0,4-7 0 16,7-7 0-16,3-5 0 0,3-6 0 15,11-3 0-15,7-2 0 16,6-1 0-16,6-1 0 0,2 0 0 16,2-1 0-16,0 1 0 0,-2 0 0 15,-4-1 0-15,2 1 0 0,-8 0 0 16,-2-3 0-16,-7-1-321 0,-1-3-807 16,-1 0-105-16,-7-4-2269 0</inkml:trace>
  <inkml:trace contextRef="#ctx0" brushRef="#br0" timeOffset="199762.39">9290 16542 6883 0,'0'0'968'0,"0"0"-627"15,0 0-341-15,0 0 0 0,-38 55 0 16,20-11 0-16,1 6 0 16,5 1 0-16,2 0 0 0,-1-1 0 15,7-1 0-15,0-1 0 0,2-5 0 16,2-8 0-16,2-4 0 0,8-8 0 15,5-11 0-15,-1-7-1545 16,3-6-396-16</inkml:trace>
  <inkml:trace contextRef="#ctx0" brushRef="#br0" timeOffset="200183.45">9416 16521 5850 0,'0'0'741'0,"37"-19"511"15,-12 8-903-15,-3 0-349 0,5 0 0 16,-6 2 0-16,0 1 0 0,-1 5 0 16,-3 3 0-16,-1 2 0 0,-1 9 0 15,-1 4 0-15,-1 3 0 0,-5 2 0 16,-6-2 0-16,-4 3 0 16,-8-3 0-16,-5 0 0 0,-1 1 0 15,1-4 0-15,-7 1 0 0,3-4 0 16,2-3 0-16,1-3 0 0,-5-1 0 15,11-3 0-15,-1 1 0 16,7-1 0-16,2-2 0 0,2 2 0 16,0 1 0-16,2 0 0 0,7 4 0 15,7 3 0-15,11 4 0 0,-2 1 0 16,6 4 0-16,-4 1 0 0,0 1 0 16,-1-2 0-16,-1 1 0 0,-2 0 0 15,-13-1 0-15,-10 1 0 16,0-1 0-16,-12 0 0 0,-9 0 0 15,1-2 0-15,-11-2 0 0,0-1 0 16,-11-2 0-16,-1-1 0 0,1-4 0 16,-1-4 0-16,6-1 0 0,6-2 0 15,10-5-801-15,7 3-220 0,8-2-1832 0</inkml:trace>
  <inkml:trace contextRef="#ctx0" brushRef="#br0" timeOffset="200479.32">10073 16622 5806 0,'0'0'1121'0,"-31"-38"67"0,4 26-1111 15,-6 10-77-15,-8 3 0 0,-5 10 0 16,3 6 0-16,-3 6 0 0,7 6 0 16,4 3 0-16,4 5 0 15,10 5 0-15,15 3 0 0,6 3 0 16,4 1 0-16,17-1 0 0,6-5 0 15,14-4 0-15,7-8 0 0,10-8 0 16,-1-8 0-16,5-7 0 0,-8-8 0 16,-2-9 0-16,-13-7 0 0,-10-14 0 15,-10-4 0-15,-11-10 0 0,-8-6 0 16,-4-4 0-16,-17-3 0 16,-2-2 0-16,-1 3 0 0,-3 5 0 15,6 9 0-15,7 15-1009 0,7 6-772 0</inkml:trace>
  <inkml:trace contextRef="#ctx0" brushRef="#br0" timeOffset="200835.81">10660 16402 6438 0,'0'0'641'0,"-4"51"-273"0,-2-9 377 0,-2 8-745 16,1 4 0-16,3 4 0 0,4 0 0 16,0 2 0-16,4-2 0 0,0 1 0 15,3-4 0-15,-3-5 0 0,-4-6 0 16,2-6 0-16,2-9 0 0,0-10 0 16,2-10 0-16,-2-7-1694 15,3-10-723-15</inkml:trace>
  <inkml:trace contextRef="#ctx0" brushRef="#br0" timeOffset="201020.74">10939 16380 8007 0,'0'0'144'0,"0"0"-103"0,0 0-41 16,0 38 0-16,-10-4 0 16,4 11 0-16,-9 4 0 0,5 2 0 15,0 1 0-15,-1 3 0 0,1-2 0 16,4 2 0-16,2-5 0 0,1-4 0 15,-1-5 0-15,4-4 0 16,0-7 0-16,4-9-277 0,-1-8-1604 16,1-8-640-16</inkml:trace>
  <inkml:trace contextRef="#ctx0" brushRef="#br0" timeOffset="201206.19">10670 16775 6863 0,'0'0'260'0,"0"0"809"15,0 0-1069-15,0 0 0 0,0 0 0 16,0 0 0-16,38-12 0 0,-1 10 0 16,4-3 0-16,3 3 0 0,1-2 0 15,-1 2 0-15,3-4 0 0,5-3 0 16,-5-1 0-16,-9 0-1041 16,-7-1-3117-16</inkml:trace>
  <inkml:trace contextRef="#ctx0" brushRef="#br0" timeOffset="201518.82">11150 16693 6310 0,'0'0'1293'0,"0"0"-704"0,0 0-589 16,0 0 0-16,37-3 0 16,-20 3 0-16,1 1 0 0,-1 2 0 15,4 2 0-15,5 1 0 0,12 0 0 16,-3 0 0-16,8-1 0 0,3 2 0 15,-7-1 0-15,-8 1 0 0,-10 0 0 16,-7-3 0-16,-12 4 0 0,-8 3 0 16,-15 5 0-16,-10 8 0 0,-16 5 0 15,-1 2 0-15,-10 5 0 0,5-1 0 16,7-1 0-16,3-3 0 16,16-6 0-16,8-5 0 0,13-4 0 15,6-5 0-15,10-3 0 0,11-1 0 16,10-7 0-16,12 0 0 0,-1 0 0 15,5-7 0-15,-1 1 0 16,-9-1 0-16,0 0 0 0,-4-2 0 16,-12 1-21-16,-7 1-2116 0,-7-2-284 0</inkml:trace>
  <inkml:trace contextRef="#ctx0" brushRef="#br0" timeOffset="201665.41">11076 16836 7679 0,'0'0'513'0,"0"0"-513"16,37 35 0-16,4-16 0 0,13-5 0 16,8-4 0-16,2-6 0 0,-2-1 0 15,0-3 0-15,-19 0 0 0,-1-4-2670 0</inkml:trace>
  <inkml:trace contextRef="#ctx0" brushRef="#br0" timeOffset="202652.78">12033 16665 4530 0,'0'0'2545'0,"0"0"-1428"0,0 0-1117 16,0 0 0-16,0 0 0 15,47 17 0-15,5-13 0 0,22-4 0 16,9-2 0-16,2-3 0 0,14-2 0 15,0-1 0-15,-4 2 0 0,-4 0 0 16,-14 3 0-16,-17 3 0 0,-13 0 0 16,-18 4-193-16,-16-2-1800 0</inkml:trace>
  <inkml:trace contextRef="#ctx0" brushRef="#br0" timeOffset="203306.63">12946 16444 4618 0,'0'0'892'0,"0"0"-232"0,0 0 245 16,0 0-465-16,0 0-168 16,48 53 133-16,-21-30-405 0,2-3 0 15,0-1 0-15,6-2 0 0,-2-2 0 16,-2 2 0-16,-10-2 0 0,-5 0 0 15,-12 1 0-15,-4 0 0 0,-14 0 0 16,-7-2 0-16,-6 1 0 16,0 0 0-16,0-1 0 0,1-1 0 15,5-1 0-15,6-2-249 0,5-4-711 16,8-3-557-16</inkml:trace>
  <inkml:trace contextRef="#ctx0" brushRef="#br0" timeOffset="203974.37">13686 16555 5910 0,'0'0'1181'0,"0"0"-577"0,0 0-107 0,-10 55-497 15,-4-4 0-15,-7 7 0 0,4 3 0 16,5-9 0-16,-2-1 0 0,-1-5 0 16,5-2 0-16,-3-6 0 0,-1-6 0 15,4-7 0-15,3-10 0 0,3-8 0 16,4-7 0-16,0-10 0 16,11-14 0-16,7-9 0 0,1-10 0 15,6 0 0-15,1-3 0 0,1 0 0 16,2 1 0-16,-2 6 0 0,-4 8 0 15,-3 12 0-15,-3 10 0 16,-13 9 0-16,2 9 0 0,-6 10 0 16,0 10 0-16,-6 7 0 0,-4 2 0 15,-1-2 0-15,5-2 0 0,2-4 0 16,2-4 0-16,2-6 0 0,2-4 0 16,8-6 0-16,5-7 0 15,1-5 0-15,1-11 0 0,10-8 0 16,-2-7 0-16,2-5 0 0,-1-1 0 15,-1-1 0-15,-2 4 0 0,-9 4 0 16,-3 11 0-16,-5 7 0 0,-6 6 0 16,0 3 0-16,-2 10 0 0,-8 10 0 15,-5 7 0-15,1 6 0 0,1-2 0 16,7-3 0-16,2-5 0 16,8-3 0-16,8-2 0 0,3-3 0 15,6-3-1633-15,-5-5-500 0,1-3-941 0</inkml:trace>
  <inkml:trace contextRef="#ctx0" brushRef="#br0" timeOffset="204298.97">14228 16724 6815 0,'0'0'1060'0,"0"0"-743"0,-10-36-317 0,6 36 0 16,-9 5 0-16,-8 12 0 15,1 7 0-15,-1 6 0 0,0 5 0 16,9-4 0-16,-2-2 0 0,9-2 0 15,5-4 0-15,9-5 0 0,3-4 0 16,3-7 0-16,1-6 0 0,5-3 0 16,-1-9 0-16,1-6 0 0,-4-4 0 15,-1-3 0-15,-5 2 0 0,-3 1 0 16,-2 3 0-16,0 6 0 16,-6 5 0-16,0 2 0 0,0 4 0 15,0 3 0-15,-6 9 0 0,2 7 0 16,-2 6 0-16,2 2 0 0,1-2 0 15,3-6 0-15,0-2 0 16,3-6 0-16,5-4 0 0,-6-2-225 16,8-3-567-16,1-1-649 0,9-5 249 15,5-6 127-15,-6 0 269 0,1-2-717 16</inkml:trace>
  <inkml:trace contextRef="#ctx0" brushRef="#br0" timeOffset="204668.86">14422 16831 2068 0,'0'0'1125'0,"27"-58"492"15,-16 29-521-15,-5 7-339 0,-6 6 83 16,0 8-492-16,0 2-60 0,0 6-235 15,0 1-53-15,-11 12 0 0,3 12 0 16,-10 8 0-16,1 5 0 0,7-2 0 16,-1-8 0-16,11-4 0 0,4-5 0 15,7-6 0-15,1-5 0 0,9-3 0 16,0-5 0-16,-5-8 0 16,5-4 0-16,-3-5 0 0,-5 1 0 15,1-3 0-15,-8 1 0 0,1 0 0 16,-3 6 0-16,0 4 0 0,-2 5 0 15,-2 3 0-15,0 2 0 16,0 12 0-16,0 11 0 0,-2 9 0 16,-6 6 0-16,1 2 0 0,-3 1 0 15,0 1 0-15,-3 3 0 0,-1 2 0 16,-7 1 0-16,-4 3 0 16,-8-1 0-16,-8 1 0 0,-7 0 0 15,-3-5 0-15,-3-5 0 0,6-9 0 16,3-9 0-16,12-10 0 0,6-11 0 15,10-5 0-15,9-15 0 0,12-14 0 16,13-17 0-16,8-12 0 0,12-13 0 16,10-1 0-16,15 1-65 0,-12 21-2288 15,12 4-1132-15</inkml:trace>
  <inkml:trace contextRef="#ctx0" brushRef="#br0" timeOffset="205069.92">14991 16373 5250 0,'0'0'1088'0,"0"0"-431"0,0 0 383 15,0 0-883-15,-40 66-157 0,20-18 0 16,-5 5 0-16,4 6 0 0,-1 4 0 16,1-1 0-16,4 1 0 0,3-5 0 15,4-5 0-15,5-5 0 0,3-9 0 16,2-7 0-16,11-7 0 16,5-11 0-16,7-7 0 0,8-8 0 15,0-13 0-15,4-10 0 0,-6-2 0 16,-4-5 0-16,-9 2 0 0,-5-1 0 15,-5 0 0-15,-6 4 0 16,-12 7 0-16,-5 6 0 0,-8 9 0 16,-2 7 0-16,-8 9 0 0,-2 4 0 15,6 3 0-15,4-1-749 0,15 0-111 16,1-6-125-16,7-4-1392 0,4-4-512 16</inkml:trace>
  <inkml:trace contextRef="#ctx0" brushRef="#br0" timeOffset="205348.55">15053 16980 5754 0,'0'0'1177'0,"37"-15"-261"0,-6-3-571 16,0-6-345-16,2-2 0 16,2-3 0-16,-8-3 0 0,-4 0 0 15,-9-2 0-15,-3 2 0 0,-5 2 0 16,-6 4 0-16,-6 6 0 0,-5 9 0 15,-5 8 0-15,-9 10 0 16,-2 11 0-16,-10 8 0 0,-4 8 0 16,-1 5 0-16,9 1 0 0,8 0 0 15,9-3 0-15,16-4 0 0,10-1 0 16,11-2 0-16,12-9 0 0,8-2 0 16,11-6 0-16,12-9 0 15,-17-2-553-15,9-6-1492 0</inkml:trace>
  <inkml:trace contextRef="#ctx0" brushRef="#br0" timeOffset="205874.8">15977 16799 2293 0,'0'0'304'0,"0"0"108"16,0 0-240-16,0 0-116 0,0 0-8 16,0 0 80-16,0 0 192 0,0 0 793 15,0 0-61-15,16-47-319 0,-16 31 495 16,-4-2-895-16,2 4-333 16,-2 3 0-16,4 4 0 0,0 1 0 15,-4 4 0-15,4-2 0 0,-6 2 0 16,2 0 0-16,-13 2 0 0,0 12 0 15,-3 7 0-15,-1 6 0 16,0 6 0-16,9 0 0 0,2-1 0 16,3-2 0-16,3-4 0 0,4-2 0 15,4-3 0-15,5-2 0 0,1-3 0 16,9-2 0-16,1-4 0 0,3-2 0 16,4-2 0-16,4-4 0 15,-4 0 0-15,-2-3 0 0,-5 0 0 16,-7-1 0-16,-5 3 0 0,-6-1-837 15,2 1-880-15,-4-4-1024 0</inkml:trace>
  <inkml:trace contextRef="#ctx0" brushRef="#br0" timeOffset="206332.69">16266 16757 7011 0,'0'0'880'0,"0"0"-579"16,0 0-301-16,0 0 0 0,0 0 0 16,-35-9 0-16,18 17 0 15,1 4 0-15,1 1 0 0,-1 1 0 16,-1-1 0-16,3 2 0 0,2-1 0 15,1 1 0-15,3 3 0 0,8-1 0 16,0 0 0-16,8 1 0 0,5-1 0 16,1-2 0-16,1-3 0 0,1-4 0 15,1 1 0-15,-3-6 0 0,-2-2 0 16,3-1 0-16,-9-1 0 16,0-2 0-16,3-6 0 0,-3 0 0 15,-2-7 0-15,2-2 0 0,-2 1 0 16,-2 0 0-16,5 2 0 0,-3 3 0 15,2 2 0-15,-4 5 0 16,0 1 0-16,-2 1 0 0,4 2 0 16,-4-1 0-16,0 2 0 0,0 0 0 15,0 0 0-15,-4 0 0 0,4 2 0 16,-4 1 0-16,2-1 0 16,-2-2 0-16,4 0 0 0,0 0-13 15,0 0-959-15,0-2-221 0,0-5-2516 0</inkml:trace>
  <inkml:trace contextRef="#ctx0" brushRef="#br0" timeOffset="206790.13">16045 16740 5218 0,'0'0'564'0,"0"0"873"15,0 0-717-15,0 0-467 0,0 0-253 16,0 0 0-16,-35 42 0 0,25-3 0 15,-1 5 0-15,11 4 0 0,0-3 0 16,0 2 0-16,4-1 0 0,-4 0 0 16,0-2 0-16,0 1 0 0,-6-2 0 15,-4-5 0-15,-7-2 0 0,-3-8 0 16,-1-3 0-16,0-8 0 16,-4-10 0-16,5-7 0 0,1-6 0 15,1-13 0-15,5-6 0 0,9-7-105 16,4-10-1051-16,10-4 259 0,1-3 121 15,9 2-205-15,-3 7 409 16,8 9 100-16,2 7 116 0,-1 8 356 16,1 2 60-16,0 0-60 0,-6 5-124 15,-3 0-1253-15</inkml:trace>
  <inkml:trace contextRef="#ctx0" brushRef="#br0" timeOffset="207102.61">16235 16924 6046 0,'0'0'1205'16,"0"0"-677"-16,0 0-115 0,0 0-413 16,0 0 0-16,37-8 0 0,-26-6 0 15,3-6 0-15,-3-2 0 0,-5 2 0 16,-2 2 0-16,-4 2 0 16,-4 0 0-16,-7 5 0 0,1 2 0 15,-4 8 0-15,1 2 0 0,-3 10 0 16,-1 8 0-16,-2 2 0 0,-1 4 0 15,3 2 0-15,3-1 0 16,1-2 0-16,7 1 0 0,6-5 0 16,2-2 0-16,9-1 0 0,3-3 0 15,-2-2 0-15,7 1 0 0,0-4 0 16,1 1 0-16,5-4 0 0,2-4 0 16,0-2 0-16,4-6 0 0,0-4 0 15,-4-3-865-15,-11 2-1840 16,-1-5-853-16</inkml:trace>
  <inkml:trace contextRef="#ctx0" brushRef="#br0" timeOffset="207332.74">16508 16547 6282 0,'0'0'525'0,"0"0"123"15,0 0 89-15,0 0-737 0,0 0 0 16,0 0 0-16,-21 42 0 0,1-4 0 15,3 2 0-15,7 3 0 16,-1 1 0-16,1 1 0 0,6 1 0 16,4-3 0-16,0-4 0 0,0-4 0 15,2-4 0-15,4-7 0 0,0-4 0 16,1-6 0-16,3-7 0 16,0-7-565-16,1-5-411 0,-1-4-1574 15,0-9-747-15</inkml:trace>
  <inkml:trace contextRef="#ctx0" brushRef="#br0" timeOffset="207518.8">16682 16429 7543 0,'0'0'649'0,"0"0"-649"0,-11 61 0 16,1-20 0-16,0 4 0 16,-1 1 0-16,5 5 0 0,-4 5 0 15,4 1 0-15,-1 2 0 0,-1-3 0 16,-2-5 0-16,-1-5 0 0,1-7 0 15,0-6 0-15,-7-3 0 16,7-11-589-16,0-8-3249 0</inkml:trace>
  <inkml:trace contextRef="#ctx0" brushRef="#br0" timeOffset="207649.85">16436 16830 7419 0,'0'0'396'0,"0"0"-19"16,0 0-377-16,47-26 0 0,-8 17 0 15,9 2 0-15,0 0 0 0,-1 1 0 16,-3 0 0-16,-3 0 0 0,-4 0 0 16,4-2-141-16,-14 1-951 0,-6-1-1874 0</inkml:trace>
  <inkml:trace contextRef="#ctx0" brushRef="#br0" timeOffset="207769.64">16913 16754 5398 0,'0'0'1577'0,"-27"57"-1049"0,17-20 40 16,-4-1-447-16,-3 1-121 0,7-6 0 15,3-6 0-15,3-5 0 16,4-6 0-16,0-7 0 0,0-2-41 16,0-5-783-16,4-2-1393 0,1-12-476 0</inkml:trace>
  <inkml:trace contextRef="#ctx0" brushRef="#br0" timeOffset="208138.72">17006 16582 5606 0,'0'0'1197'15,"0"0"-1057"-15,0 0 80 0,0 0-112 16,-14 52-108-16,3-20-8 0,-1 4-240 16,-2-1-148-16,3 3-25 0,1 2 17 15,4 1 336-15,-3-3 68 0,3-5 32 16,6-5 4-16,0-4 100 16,0-6 188-16,0-8-84 0,0-2-59 15,4-6 7-15,-2-2-112 0,7-9 20 16,3-7 32-16,3-9-100 0,1-5 100 15,5-3 204-15,-7 2-76 16,3 3 29-16,-1 3-285 0,-1 7 0 16,-3 9 0-16,-4 3 0 0,-6 6 0 15,-2 1 0-15,0 12 0 0,0 8 0 16,0 6 0-16,-6 3 0 0,2-1 0 16,2-4 0-16,2-3 0 15,0 0 0-15,2-2 0 0,8-6-297 16,1-4-99-16,7-6 0 0,1-4-297 15,6-7 97-15,0-5-84 0,-3-3-297 16,-1 1-23-16,-4 0-609 0</inkml:trace>
  <inkml:trace contextRef="#ctx0" brushRef="#br0" timeOffset="208465.88">17265 16837 4277 0,'0'0'1201'0,"0"0"300"16,-42-27-685-16,26 27-419 16,-1 6-397-16,-8 5 0 0,5 2 0 15,-1 2 0-15,0 1 0 0,5-1 0 16,3 0 0-16,9-2 0 0,4-4 0 15,6-1 0-15,9 1 0 16,-1-4 0-16,5-2 0 0,6 0 0 16,-2-2 0-16,-3-1 0 0,-1 2 0 15,-7 5 0-15,3 0 0 0,-5 8 0 16,-6 3 0-16,-2 7 0 16,-2 8-37-16,-6 5-11 0,-2 4-104 0,-5-1-52 15,-7 2 204-15,-1-4 20 16,-6 3-16-16,-8-4 68 0,-8-4 152 15,-1-4-103-15,-5-5-121 0,1-9 0 16,1-6 0-16,9-7 0 0,7-5 0 16,9-9 0-16,7-4 0 0,11-11 0 15,4-6 0-15,8-9 0 0,15-5 0 16,8 1 0-16,14 1 0 16,9 0 0-16,0 1 0 0,8-3 0 15,-15 12-817-15,1-3-1952 0</inkml:trace>
  <inkml:trace contextRef="#ctx0" brushRef="#br0" timeOffset="208901.64">17874 16536 2581 0,'0'0'2409'0,"31"-45"-1493"0,-24 30 497 0,-1 11-657 16,-4 4-639-16,-4 6-117 0,-4 13 0 16,-5 16 0-16,1 9 0 15,4 7 0-15,-5 1 0 0,11-6 0 16,0 1 0-16,0-3 0 0,0-2 0 15,-4-4 0-15,-2-5 0 0,-6-4 0 16,-3-3 0-16,-1-6 0 0,1-6-1513 16,3-7-1013-16</inkml:trace>
  <inkml:trace contextRef="#ctx0" brushRef="#br0" timeOffset="209275.7">17715 16840 6851 0,'0'0'712'0,"-4"-41"-148"16,21 28-499-16,1 6-65 0,5 2 0 15,2 1 0-15,-2 4 0 16,3 0 0-16,-1 0 0 0,-2 2 0 16,4 0 0-16,-4 0 0 0,-1 2 0 15,-1-2-209-15,-5 3-1075 0,5-4 455 16,-4 4 161-16,-3-5-333 0,-4 0 249 16,-3 0 220-16,-3-2 532 15,-4-1 696-15,0 2 553 0,0-4 431 16,-6 0-967-16,-5 1-105 0,-7 4-279 15,-3 6-329-15,-6 9 0 0,-4 8 0 16,8 6 0-16,-1 5 0 0,3 3 0 16,9 0 0-16,7-3 0 0,5-4 0 15,11-4 0-15,5-5 0 0,13-6 0 16,4-8 0-16,4-7 0 16,1-7 0-16,1-10 0 0,-6-3 0 15,-8-6 0-15,-7-1 0 0,-3-2 0 16,-9-3 0-16,-2 4 0 0,-8-1 0 15,-2 4 0-15,-9 7 0 16,-1 6 0-16,4 7-1481 0,-1 4-360 16,5 1-496-16</inkml:trace>
  <inkml:trace contextRef="#ctx0" brushRef="#br0" timeOffset="209522.63">18325 16895 4750 0,'0'0'1384'0,"0"0"-163"15,0 0-681-15,0 0-243 0,0 0-297 16,-4-38 0-16,-9 31 0 0,-11 5 0 16,-11 6 0-16,-5 9 0 0,-1 9 0 15,4 2 0-15,6 5 0 0,6-2 0 16,12 1 0-16,9 0 0 16,13-2 0-16,13-4 0 0,9-3 0 15,13-6 0-15,7-8 0 0,14-5 0 16,3-7 0-16,-6-10 0 0,-4-5 0 15,-15-5 0-15,-12-4 0 16,-10 0 0-16,-13-2 0 0,-6 9-233 16,-4-1-1732-16</inkml:trace>
  <inkml:trace contextRef="#ctx0" brushRef="#br0" timeOffset="209925.14">19230 16713 6975 0,'0'0'164'0,"0"0"284"16,-41-27 36-16,22 34-363 15,-5 11-121-15,3 8 0 0,4 6 0 16,-3 3 0-16,7-1 0 0,9 2 0 15,0-1 0-15,8-3 0 0,2-1 0 16,9-5 0-16,4-6 0 0,1-7 0 16,9-7 0-16,4-6 0 0,4-8 0 15,1-9 0-15,-3-6 0 0,-2-8-553 16,-8 4-888-16,-5-5-852 0</inkml:trace>
  <inkml:trace contextRef="#ctx0" brushRef="#br0" timeOffset="210114.73">19578 16312 6639 0,'0'0'764'0,"0"0"-576"15,-19 48 140-15,9-10-55 0,-5 5-273 16,3 3 0-16,-3 3 0 0,1 3 0 16,-3 1 0-16,3 1 0 15,2-1 0-15,-3-6 0 0,5-2 0 16,4-8 0-16,1-4 0 0,5-5 0 15,5-10 0-15,5-6-885 0,0-7-2517 0</inkml:trace>
  <inkml:trace contextRef="#ctx0" brushRef="#br0" timeOffset="210444.89">19766 16697 8019 0,'0'0'173'0,"0"0"-173"16,-15-39 0-16,-1 35 0 0,-5 5 0 15,-6 7 0-15,0 7 0 16,-4 5 0-16,5 5 0 0,1 2 0 16,2 4 0-16,8 1 0 0,7-2 0 15,6-2 0-15,4-3 0 0,11-4 0 16,3-4 0-16,5-6 0 0,6-7 0 16,0-4 0-16,2-2 0 15,-7-10 0-15,3-4 0 0,-8-2 0 16,-5-5 0-16,-4 1 0 0,-6-1 0 15,-2-1 0-15,-2 0 0 0,-6 1 0 16,0 4 0-16,-1 0 0 0,3 7-561 16,6 4 349-16,6-1 144 0,9 4-720 15,1 0-37-15,5 0 137 0,10 4-461 16,-4 0 393-16,-6-1 204 16,3 2-1105-16</inkml:trace>
  <inkml:trace contextRef="#ctx0" brushRef="#br0" timeOffset="210755.92">20001 16654 4474 0,'0'0'976'16,"0"0"-352"-16,0 0 309 0,0 0-581 16,-45-32 32-16,22 26 65 0,-2 2-449 15,-1 4 0-15,-1 0 0 0,6 4 0 16,0 3 0-16,9 1 0 0,4 3 0 16,1 2 0-16,7 2 0 0,0 3 0 15,11 2 0-15,3 1 0 16,5 3 0-16,2 2 0 0,3 0 0 15,1 0 0-15,-2-2 0 0,2-2 0 16,-5-2 0-16,-7-2 0 0,-3-7 0 16,-6-2 0-16,-4-3 0 0,-10-3 0 15,-7 0 0-15,-5-3 0 0,-7-1 0 16,-2-5 0-16,-2-4 0 16,-3 2 0-16,5 1 0 0,5 1 0 15,7 3-609-15,7 3 53 0,12 0-5 16,0 0-559-16,12 2-1 0,0 0-35 15,11 3-1465-15</inkml:trace>
  <inkml:trace contextRef="#ctx0" brushRef="#br0" timeOffset="210956.7">20039 16929 2945 0,'41'-5'1204'15,"-2"-3"-135"-15,3-2 552 0,-11-2-753 16,0-5-383-16,0-2-485 0,-4-3 0 16,-7-4 0-16,1-5 0 15,-9-4 0-15,-3-3 0 0,-7 2 0 16,-2 6 0-16,-7 5 0 0,1 8 0 15,-8 6 0-15,-3 7 0 0,-6 7 0 16,-10 13 0-16,-4 11 0 0,-6 11 0 16,1 7 0-16,9 4 0 0,9-4 0 15,13 0 0-15,11-6 0 0,17-5 0 16,12-6 0-16,12-7 0 16,9-7 0-16,5-7 0 0,-1-7 0 15,4-6 0-15,-15-3-1437 0,-3-7-1105 0</inkml:trace>
  <inkml:trace contextRef="#ctx0" brushRef="#br0" timeOffset="211532.79">21310 16418 5326 0,'0'0'796'16,"-23"-48"-516"-16,9 21 33 0,-3 2-61 15,1 1-236-15,-3 4 24 0,-2 4 168 16,5 3-44-16,-1 7-20 0,3 4 116 16,1 2-88-16,1 4 49 0,0 5-221 15,-1 3 0-15,1 5 0 0,-1 4 0 16,1 4 0-16,0 3 0 16,1 4 0-16,1 2 0 0,2 3 0 15,-1 5 0-15,7 2 0 0,2 4 0 16,7 0 0-16,-1 1 0 0,4 2 0 15,5-2 0-15,-5-2 0 16,-4-4 0-16,-4-8 0 0,-2-5 0 16,-2-7 0-16,-4-8 0 0,-2-4-1017 15,1-5-388-15,-3-6-2189 0</inkml:trace>
  <inkml:trace contextRef="#ctx0" brushRef="#br0" timeOffset="211711.53">20930 16872 5378 0,'0'0'1257'0,"0"0"-293"16,0 0-784-16,0 0 88 0,57 8-123 16,-21-1-145-16,-1-2 0 0,-2 0 0 15,-2-4 0-15,0 2 0 0,10-1 0 16,1-1 0-16,-3 1 0 16,-4-2-805-16,2 0-3 0,-12-2-189 15,-2-1-1520-15</inkml:trace>
  <inkml:trace contextRef="#ctx0" brushRef="#br0" timeOffset="212021.62">21502 16825 4189 0,'0'0'1481'16,"0"0"-548"-16,-45-44 143 0,22 33-620 15,-6 3-399-15,0 3-57 0,-2 5 0 16,0 6 0-16,2 7 0 0,6 5 0 16,3 2 0-16,9 6 0 15,5 2 0-15,8 1 0 0,13-1 0 16,7 1 0-16,9-6 0 0,7-2 0 15,3-7 0-15,0-2 0 0,5-7 0 16,-5-4 0-16,-6-5 0 0,-6-7-301 16,-6-4-19-16,-9-2 284 0,-7-4 24 15,-3 0 24-15,-4-1 4 0,-11-2 80 16,-3 0-96-16,-3-1 4 16,-5 2-8-16,-1 1-204 0,0 2-112 15,1 1-281-15,1 5 297 0,8 3 144 16,5 5 32-16,4 5 32 0,8 1 16 15,7 8-480-15,5 10 28 16,1-2-13-16,1 2-1400 0</inkml:trace>
  <inkml:trace contextRef="#ctx0" brushRef="#br0" timeOffset="212175.64">21634 16979 5766 0,'0'0'1525'0,"0"0"-809"0,0 0-531 16,-10-48-185-16,16 23 0 0,11 1 0 15,4 0 0-15,10 0 0 0,4 7 0 16,4 1 0-16,0 2 0 0,-4 3 0 16,-4 1 0-16,-6 0 0 0,-8 2-225 15,-7-3-2824-15</inkml:trace>
  <inkml:trace contextRef="#ctx0" brushRef="#br0" timeOffset="213832.91">22546 16519 3361 0,'0'0'1241'0,"27"-57"-321"0,-13 32-288 0,-3 13-111 16,-5 5 379-16,-2 6-456 0,-4 2-271 15,0 12-173-15,0 18 0 16,-8 9 0-16,-3 15 0 0,-5 4 0 16,1-2 0-16,3 4 0 0,0-2 0 15,1-2 0-15,3-4 0 0,2-5 0 16,0-6 0-16,2-6 0 0,-3-7 0 16,7-4 0-16,-4-7 0 15,2-7-405-15,-2-7-1088 0,-2-4-2717 0</inkml:trace>
  <inkml:trace contextRef="#ctx0" brushRef="#br0" timeOffset="214002.03">22273 16959 6038 0,'0'0'504'0,"0"0"-171"0,44-37 51 16,-5 18-316-16,19-1 144 16,-4-3 104-16,-1 2-224 0,-5-1-84 15,-13 1-8-15,-6 1-448 0,-8 1 24 16,-5-2-437-16,-1-2-79 0,-7 5-149 15,-2-1-1832-15</inkml:trace>
  <inkml:trace contextRef="#ctx0" brushRef="#br0" timeOffset="214282.67">22734 16558 4129 0,'0'0'1117'0,"0"0"196"0,0 0-813 16,0 0-240-16,0 0 440 0,11 64-527 16,-22-18-173-16,1 5 0 15,-3-2 0-15,-1 0 0 0,0-3 0 16,3-3 0-16,5-6 0 0,2-6 0 15,2-3 0-15,0-6 0 0,2-7 0 16,0-4 0-16,2-5 0 0,4-6 0 16,4-5 0-16,11-9 0 0,2-5 0 15,2-5 0-15,-1 3 0 0,-7 7 0 16,-11 3 0-16,2 6 0 16,-6 3 0-16,-2 1 0 0,0 1 0 15,0 9 0-15,-10 10 0 0,6 6 0 16,-2-1 0-16,2-3 0 0,4-3 0 15,4-6 0-15,6-4 0 16,7-2 0-16,1-6-1105 0,1-3-172 16,-5-7-596-16</inkml:trace>
  <inkml:trace contextRef="#ctx0" brushRef="#br0" timeOffset="214420.89">22974 16884 7431 0,'0'0'761'16,"0"0"-761"-16,0 0 0 0,-19 43 0 15,11-16 0-15,0-1 0 0,-2-2 0 16,10-6 0-16,0-3 0 0,0-3 0 16,10-5 0-16,6-1 0 0,-1-6-381 15,-5-1-1052-15,3-7-419 0</inkml:trace>
  <inkml:trace contextRef="#ctx0" brushRef="#br0" timeOffset="214573.76">23094 16622 6534 0,'0'0'737'0,"0"0"139"0,16-38-831 16,-16 37-45-16,-2 1 0 0,-4 1 0 15,0 10 0-15,-2 9-405 0,6 1-487 16,2 4-33-16,0-8-1000 0,6-3 28 16</inkml:trace>
  <inkml:trace contextRef="#ctx0" brushRef="#br0" timeOffset="-214489.33">23228 16865 3897 0,'0'0'1285'0,"0"0"-65"0,0 0-631 15,0 0-173-15,0 0 108 0,-2-38-272 16,-10 31-243-16,-7 5-9 0,-4 2 0 16,-1 0 0-16,3 4 0 15,4 3 0-15,5 2 0 0,4 0 0 16,4 2 0-16,4-1 0 0,4 1 0 15,8 1 0-15,7-1 0 0,3 0 0 16,7-1 0-16,7 3 0 0,-5-1 0 16,6 1 0-16,-6 1 0 0,-6 2 0 15,-9-2 0-15,-10 0 0 0,-8 3 0 16,-10-2 0-16,-11 2 0 16,-6 0 0-16,-4-1 0 0,-6-3 0 15,0-5 0-15,3-3 0 0,7-5 0 16,13-7 0-16,12-5 0 0,4 1-1221 15,12-4-2865-15</inkml:trace>
  <inkml:trace contextRef="#ctx0" brushRef="#br0" timeOffset="-213590.85">24181 16577 5542 0,'0'0'1525'0,"0"0"-757"0,0 0-411 0,-41-32-357 15,16 26 0-15,-6 3 0 0,-4 3 0 16,0 4 0-16,4 5 0 16,4 4 0-16,4 2 0 0,9 1 0 15,1 3 0-15,7 0 0 0,6 1 0 16,2 1 0-16,11-1 0 0,7-1 0 15,9 0 0-15,6-2 0 16,9-1 0-16,-1 1 0 0,0 0 0 16,-5 0 0-16,-9 2 0 0,-7-1 0 15,-11-1 0-15,-9 0 0 0,-8 2 0 16,-11-2 0-16,-8 0 0 0,-6-1 0 16,-2-5 0-16,-2-3 0 15,0 0 0-15,2-3 0 0,6-5 0 16,10 0 0-16,5-6 0 0,10-1 0 15,6-5 0-15,11-1-449 0,9-5-900 16,11 1 381-16,3 1-4 0,-3 1-805 16,-4-1-520-16</inkml:trace>
  <inkml:trace contextRef="#ctx0" brushRef="#br0" timeOffset="-213078.03">24415 16699 3901 0,'0'0'1449'0,"0"0"20"15,-15-42-96-15,3 32-1373 0,-1 1 0 16,-3 7 0-16,1 2 0 0,-3 9 0 15,-5 8 0-15,0 7 0 16,-1 7 0-16,3 3 0 0,6 0 0 16,5 1 0-16,10 0 0 0,4-6 0 15,9-1 0-15,7-9 0 0,7-4 0 16,4-9 0-16,2-5 0 0,0-3 0 16,-4-8 0-16,-2-6 0 15,-4-4 0-15,-4-6 0 0,-5-1 0 16,-4-2 0-16,-1-1 0 0,-7-2 0 15,0-2 0-15,-2 0 0 0,-6 4 0 16,-1 1 0-16,3 5 0 0,0 5 0 16,4 7 0-16,0 5 0 0,6 3-753 15,5 1 1-15,3 1 35 0,3 0-319 16,-3 2 472-16,1 0 231 16,-3 4 329-16,0-1 4 0,-3 1 244 15,-1 0 389-15,-4 3-133 0,-4 5-20 16,-4 8 501-16,-6 5-321 0,-5 2-128 15,3 4-403-15,-1 1-129 16,5 1 0-16,4 3 0 0,4-2 0 16,0-1 0-16,10-2 0 0,5-7 0 15,3-4 0-15,3-6 0 0,0-4 0 16,-1-4 0-16,1-6 0 0,-2-5 0 16,-5-7 0-16,0-4 0 15,-5-5 0-15,-1-2 0 0,-2-6 0 16,0 0 0-16,-1-2 0 0,-3-2 0 15,0-1 0-15,0 1 0 0,0 6 0 16,0 4 0-16,0 6 0 0,2 8 0 16,2 3-333-16,3 5-331 0,1 3-589 15,-2 4 117-15,-2 5-261 0</inkml:trace>
  <inkml:trace contextRef="#ctx0" brushRef="#br0" timeOffset="-212674.06">24843 16865 4153 0,'0'0'1081'0,"0"0"-285"15,0 0 353-15,0 0-509 16,0 0-267-16,0 0-373 0,0 0 0 16,0 0 0-16,-7-45 0 0,18 20 0 15,3 0 0-15,1 3 0 0,-1 0 0 16,3 2 0-16,-1 4 0 0,3 0 0 16,2 5 0-16,1 2 0 0,-1 2 0 15,4 1 0-15,-5 3-329 16,-1 1-547-16,0 1 43 0,-5 1-843 15,-1-1 331-15,-7 1 52 0,-2-1 1293 16,-4-1 312-16,0 1 1245 0,-2-1 972 16,-4-4-1668-16,-3 2-137 0,-1-1-355 15,2 1-369-15,-5 4 0 0,-3 6 0 16,-7 8 0-16,0 5 0 16,1 7 0-16,5 2 0 0,3 2 0 15,1 1 0-15,7 0 0 0,4-2 0 16,4-5 0-16,6-2 0 0,7-7 0 15,3-2 0-15,3-5 0 16,4-5 0-16,0-3 0 0,1-8 0 16,-1-3 0-16,0-6 0 0,-6 1 0 15,3-1 0-15,-5 2 0 0,-7 4-549 16,-1 4-283-16,-9 2-1201 0,0 5-176 16</inkml:trace>
  <inkml:trace contextRef="#ctx0" brushRef="#br0" timeOffset="-212447.99">25206 16833 1700 0,'0'0'2529'0,"0"0"-1528"0,34 7 235 15,-14-8-559-15,1-5-113 0,-3-1-79 16,-1 0-485-16,0-3 0 0,-5-2 0 16,2-4 0-16,-1-3 0 0,-3-5 0 15,-4-3 0-15,-1-5 0 0,-5-1 0 16,-7 3 0-16,-3 7 0 16,-4 7 0-16,-5 10 0 0,-2 6 0 15,-4 7 0-15,1 12 0 0,-3 9 0 16,6 10 0-16,5 9 0 0,9 1 0 15,7 2 0-15,7-3 0 16,7-5 0-16,9-9 0 0,8-4 0 16,8-8 0-16,9-6 0 0,7-4 0 15,5-5 0-15,-6-6 0 0,-4-8 0 16,-15-2-629-16,-6-7-6590 0</inkml:trace>
  <inkml:trace contextRef="#ctx0" brushRef="#br0" timeOffset="-196919.92">25713 4473 2325 0,'0'0'248'0,"0"0"2201"16,0 0-2033-16,0 0-148 0,0 0 416 16,2 41-427-16,4-21-53 0,-2 2 24 15,5 4-180-15,-3 6 8 0,0 7-28 16,0 5-20-16,0 4-8 0,1 5 8 16,-3 2-4-16,0 4-4 0,-2 4 32 15,-2 4-28-15,0 4 168 0,0 4 108 16,0 2-204-16,0 1 24 15,0 3 40-15,2 1-140 0,2 1 16 16,0 5-16-16,2 4 8 0,-1 3-8 16,-1 3 0-16,0 3 16 0,0 2-16 15,-2 5 0-15,0 3 0 16,-2 1 0-16,0 1 0 0,0-2 4 16,0-1-4-16,-2-1 4 15,2-3-4-15,0-5 0 0,4-5 0 16,0-2 20-16,0-6-20 0,1-5 28 15,-1-5-24-15,0-6-4 0,0-9 0 16,-2-4 4-16,2-6-4 0,-2-7 0 16,0-5-88-16,-2-5 52 0,2-7-60 15,-2-6-108-15,2-5-52 0,1-8-412 16,-3-5-161-16,2-2-375 16,0-5-2722-16</inkml:trace>
  <inkml:trace contextRef="#ctx0" brushRef="#br0" timeOffset="-196416.37">25856 8127 3865 0,'0'0'765'0,"0"0"-437"0,0 0 4 0,0 0 408 0,0 0-372 0,35 5-67 16,-19 1 135-16,13 1-184 16,13-1-16-16,9-3 76 0,15-3-228 15,7 0-20-15,9 0-40 0,9-1-20 16,9-1-4-16,7 2 0 16,9 0-4-16,12-1 4 0,8 0 0 0,13 1 4 15,10-1-4-15,11 0 24 16,12 0-8-16,6 0 25 0,8-1-41 15,7 2 0-15,4 0 0 0,5 0 0 16,1 0 0-16,4 4 0 0,-4-2 0 16,2 0 0-16,-4 1 0 0,-4-2 0 15,-9-1 0-15,-5 0 0 0,-14-4 0 16,-9-1-401-16,-9-1-171 16,-14 1-337-16,-13 3 157 0,-16 1-144 15,-35 0-873-15,-17 1-544 0</inkml:trace>
  <inkml:trace contextRef="#ctx0" brushRef="#br0" timeOffset="-194522.5">29072 8655 4698 0,'0'0'748'0,"0"0"-44"0,-2-41 445 16,0 25-553-16,-4-3-299 0,-3 1-297 16,-1-3 0-16,-4 0 0 0,-3-2 0 15,-4 3 0-15,3 0 0 16,-3 6 0-16,0 3 0 0,1 4 0 16,1 4 0-16,1 2 0 0,-1 1 0 15,0 5 0-15,1 4 0 0,3 3 0 16,3 5 0-16,2 2 0 15,3 5 0-15,5 5 0 0,2 7 0 16,4 4 0-16,7 8 0 0,3 4 0 16,3 4 0-16,1 1 0 0,1 1 0 15,0-2 0-15,-3-4 0 0,-1-3 0 16,-7-2 0-16,-4-5 0 0,-4-6 0 16,-2-5 0-16,-6-6 0 15,1-6 0-15,-1-7-173 0,0-5-751 16,0-4 83-16,1-3-211 0,-1-4-2602 0</inkml:trace>
  <inkml:trace contextRef="#ctx0" brushRef="#br0" timeOffset="-194365.72">28617 9028 6899 0,'0'0'1048'0,"0"0"-803"0,0 0-245 15,60 1 0-15,-16-1 0 0,7 0 0 16,1-1 0-16,-5-2 0 15,3-3 0-15,0 1 0 0,-1-1 0 16,-1-2 0-16,-15 1-1141 0,-6-5-2597 0</inkml:trace>
  <inkml:trace contextRef="#ctx0" brushRef="#br0" timeOffset="-192980.5">23937 6197 6418 0,'0'0'645'0,"0"0"-33"16,0 0-95-16,0 0-517 15,-33 42 0-15,23-4 0 0,4 7 0 16,2 3 0-16,4-2 0 0,0-1 0 16,2 3 0-16,0-2 0 0,0-4 0 15,-2-1 0-15,4-6 0 16,-2-4 0-16,0-4 0 0,0-6 0 15,2-7-469-15,-4-6-291 0,0-5-813 16,0-3 168-16,0-6 5 0</inkml:trace>
  <inkml:trace contextRef="#ctx0" brushRef="#br0" timeOffset="-192656.05">23586 6172 4578 0,'0'0'284'0,"0"0"612"0,0 0 365 15,0 0-673-15,0 0-152 0,0 0-287 16,0 0-149-16,0 0 0 0,70 31 0 16,-12-32 0-16,8-8 0 0,0-4 0 15,-2 0 0-15,0 1 0 0,-6 4 0 16,-6 3 0-16,-11 0 0 0,-5 5 0 16,-12 0 0-16,-9 5-61 0,-5-2-2928 15,-4 0-1637-15</inkml:trace>
  <inkml:trace contextRef="#ctx0" brushRef="#br0" timeOffset="-192297.2">24266 6149 5322 0,'0'0'816'0,"0"0"149"16,2 37-449-16,-2-12-108 0,6 2-243 16,-4 3-165-16,2 0 0 0,3 3 0 15,-3 3 0-15,-4 4 0 0,0 2 0 16,-4 2 0-16,-7 2 0 0,1-2 0 16,-2-4 0-16,1-4 0 0,5-10 0 15,2-2 0-15,4-8 0 16,0-2 0-16,10-2 0 0,5-4 0 15,9-2 0-15,5-3 0 0,9-3 0 16,3 0 0-16,0-2 0 16,3-3 0-16,-3-2 0 0,-2-1 0 15,-4 0 0-15,-4 0 0 0,-6 3 0 16,0 0 0-16,-10 2-325 0,-7 0-1900 16,-2 0-2349-16</inkml:trace>
  <inkml:trace contextRef="#ctx0" brushRef="#br0" timeOffset="-187640.5">26240 5962 2365 0,'0'0'1284'0,"0"0"-684"0,0 0 189 16,0 0-353-16,8 42-56 0,-6-28 176 15,2 0-295-15,-1-4-13 0,-3-2 88 16,4 2-164-16,-2 0-40 0,4 5 36 16,0 1-96-16,5 1 0 0,-1 2 16 15,0 1-40-15,3 3 8 16,-3 0 73-16,2 2-129 0,1 1 0 15,-3 1 0-15,0-1 0 0,3 1 0 16,-3-2 0-16,3-1 0 0,-3-1 0 16,0 0 0-16,1-3 0 15,-1 2 0-15,0-2 0 0,-2 3 0 16,3 1 0-16,-1 2 0 0,3-1 0 16,-1 1 0-16,-2-1 0 0,3-1 0 15,-1 0 0-15,3-1 0 16,-3 2 0-16,2-2 0 0,1 0 0 15,1 1 0-15,1-1 0 0,0 2 0 16,-1 1 0-16,1 1 0 0,-3 1 0 16,3-2 0-16,-3 1 0 0,1-2 0 15,-3 0 0-15,2 0 0 0,3-1 0 16,-1-2 0-16,1 2 0 0,0-4 0 16,-1 1 0-16,3 0 0 15,-1-3 0-15,3 1 0 0,-2-1 0 16,-3 0 0-16,1 0 0 0,-1 0 0 15,-3-2 0-15,1 0 0 16,-2-3 0-16,1 1 0 0,-3-3 0 16,3-3 0-16,-5 0 0 0,2-1 0 15,-4-1 0-15,1 0 0 0,-1-1 0 16,-2-2 0-16,0 1 0 0,2 1 0 16,3 0 0-16,-3 0 0 0,0-1 0 15,2 2 0-15,-2-2 0 16,-1 2 0-16,1-3 0 0,0 2 0 15,0-1 0-15,-2-1 0 0,3 1 0 16,-3-1 0-16,0 1 0 0,2-2 0 16,-2 2 0-16,2-2 0 0,-2 0 0 15,3 2 0-15,-3-3 0 0,2 2 0 16,-2-1 0-16,-2-1 0 0,2 1 0 16,-2 1 0-16,0-2 0 15,3 0 0-15,-3 0 0 0,0 2 0 16,0-2 0-16,0 0 0 0,0-1 0 15,-2 1 0-15,2-1 0 0,-2 0 0 16,2 0 0-16,-2 0 0 16,2-2 0-16,-2-3 0 0,2 0 0 15,2-3 0-15,0-5 0 0,1-2 0 16,1-3 0-16,0 0 0 0,-2 2 0 16,0 1 0-16,0 1 0 0,1 1 0 15,1 1 0-15,-2-1 0 16,0 1 0-16,2 1 0 0,0 1 0 15,-1-2 0-15,3 2 0 0,-2 0 0 16,0-1 0-16,2-1 0 0,1 2 0 16,1-1 0-16,2 2 0 0,3-1 0 15,-1 2 0-15,3 1 0 0,-5-2 0 16,3 3 0-16,-3 0 0 0,-1 2 0 16,1 0 0-16,-2 0 0 15,1 1 0-15,-1-2 0 0,-2 3 0 16,-2 1 0-16,-3 1 0 0,-1 0 0 15,0-2 0-15,0 2 0 0,0 0 0 16,-2 0 0-16,2 2 0 16,0-1 0-16,0 2 0 0,0 1 0 15,2 0 0-15,0-1 0 0,-2 2 0 16,0-2 0-16,3 1 0 0,-1-1 0 16,-2 0 0-16,2 1 0 0,-2-1 0 15,2-1 0-15,-2 2 0 16,2-2 0-16,-2 2 0 0,0 1 0 15,3-2 0-15,-3 2 0 0,0-2 0 16,2 1 0-16,-2 0 0 0,2-1 0 16,0 2 0-16,-2-3 0 0,2 2 0 15,-2-2 0-15,1 1 0 0,-1 0 0 16,-2 1 0-16,4-1 0 0,-2 1 0 16,0-1 0-16,0 1 0 15,0 0 0-15,2-1 0 0,-2 2 0 16,0-3 0-16,0 2 0 0,0-1 0 15,0 2 0-15,1-3 0 0,-1 4 0 16,-2-2 0-16,2 1 0 16,0 1 0-16,0-1 0 0,0 2 0 15,2-1 0-15,-2 1 0 0,0-2 0 16,0 1 0-16,2-1 0 0,-2 1 0 16,3-1 0-16,-1-2 0 0,0 3 0 15,-2 0 0-15,2-2 0 16,0 1 0-16,-2-1 0 0,2 2 0 15,0-2 0-15,-1 2 0 0,1-3 0 16,-2 3 0-16,2 0 0 0,-2 0 0 16,0 0 0-16,2 1 0 0,-2-1 0 15,0 0 0-15,0-1 0 0,0-1 0 16,0 1 0-16,1 0 0 0,-3-2 0 16,2 1 0-16,0-2 0 15,0 3 0-15,0-1 0 0,0 0 0 16,2 1 0-16,-4 0 0 0,4 1 0 15,-2-2 0-15,0 1 0 0,0 0 0 16,0-1 0-16,-2-1 0 16,0 1 0-16,3-2 0 0,-3 0 0 15,0 0 0-15,0 0 0 0,2-1 0 16,-2-1 0-16,0 4 0 0,0-2 0 16,2 2 0-16,-2 0 0 0,0 1 0 15,2 0 0-15,0-2 0 16,0 2 0-16,-2 1 0 0,2-4 0 15,-2 1 0-15,2-1 0 0,-2-1 0 16,0 2 0-16,0-2 0 0,2-1 0 16,-2 1 0-16,2 0 0 0,-2 2 0 15,2-1 0-15,0 0 0 0,-2 1 0 16,2-1 0-16,0 2 0 0,-2-2 0 16,2 2 0-16,-2-3 0 15,3 1 0-15,-3-1 0 0,2 2 0 16,-2-1 0-16,0 1 0 0,2 0 0 15,-2-2 0-15,2 2 0 0,-2-1 0 16,0-1 0-16,2 0 0 16,-2 2 0-16,0-1 0 0,2 2 0 15,-2-2 0-15,2 0 0 0,-2 1 0 16,2-1 0-16,-2 1 0 0,0 0 0 16,2-2 0-16,-2 2 0 0,0 0 0 15,0-2 0-15,0 3 0 16,0-3 0-16,2 3 0 0,-2-3 0 15,0 1 0-15,0 2 0 0,0-2 0 16,0 3 0-16,0-3 0 0,0 3 0 16,0-3 0-16,2 1 0 0,-2-1 0 15,0 2 0-15,0-3 0 0,0 1 0 16,0 1-197-16,0-1-3 0,0-2-208 16,0 1 120-16,0-1-24 15,-2 0-505-15,2-1-175 0,-6-10-657 0</inkml:trace>
  <inkml:trace contextRef="#ctx0" brushRef="#br0" timeOffset="-186396.05">27875 7661 1644 0,'0'0'264'0,"0"0"-24"16,0 0-75-16,0 0-37 0,0 0 56 15,0 0-128-15,0 0 4 0,0 0 32 16,0 0-88-16,0 0-4 0,0 2-20 16,0-2-148-16,0 1-192 15,0 3-1093-15</inkml:trace>
  <inkml:trace contextRef="#ctx0" brushRef="#br0" timeOffset="-186318.05">27875 7661 972 0,'10'9'620'0,"-10"-9"-620"15,0 0 0-15,0 0-320 0,-2 0-408 0</inkml:trace>
  <inkml:trace contextRef="#ctx0" brushRef="#br0" timeOffset="-184374.6">27877 7670 2088 0,'0'0'1009'15,"0"0"-505"-15,0 0 0 0,0 0 61 16,0 0-349-16,0 0-36 0,0 0 140 16,0 0-144-16,0 0-16 0,13 11 80 15,-11-9-136-15,2 2-12 0,-2-1 56 16,2 2-72-16,0-1-8 0,0-1 45 16,0 2-61-16,1-1 16 15,1 0 48-15,-2 1-96 0,2 0 0 16,-2-2 0-16,0 2-12 0,0-1-8 15,-1-1 8-15,-1 0-4 0,0-1-4 16,0-1 4-16,0 1 16 16,0 1-20-16,0-1 64 0,0-2-48 15,-2 3 16-15,2-2 48 0,2 0-80 16,-2 0 32-16,0-1-8 0,2 1-16 16,1-1-8-16,-3 0 32 0,2 0-28 15,0 0 4-15,0 0 32 16,-2 0-40-16,2 0 0 0,-2 0 8 15,2 0-8-15,-1 0 0 0,1 0 0 16,-2 0 0-16,2 0 0 0,0 0 4 16,0-1-4-16,0 1 0 0,0 0 4 15,-2 0 0-15,1 0-4 0,-1 0 0 16,-2 0 4-16,2 1-4 0,0-1 12 16,-2 1-12-16,2-1 0 15,-2 0 24-15,2 0-12 0,-2 0-12 16,2 0 4-16,-2 0-4 0,2 0 0 15,0 0-4-15,-2 0 0 16,2-1 4-16,-2 1 4 0,2 0 0 16,0 0-4-16,0 0 0 0,0 0 4 15,-2-1-4-15,2 1 0 0,1-1 0 16,-1 1 0-16,0-1 16 0,0 0-4 16,0-1-8-16,-2 2 28 15,2-1-28-15,0 1-4 0,-2 0 20 16,2 0-4-16,0 0-16 0,-2 0 56 15,2 0-48-15,0 0 28 0,0 0 28 16,0 0-64-16,-2 0 24 0,2 0 8 16,-2 0-24-16,0 0-8 0,0 0 12 15,3 0-12-15,-3 0 0 0,2 0 4 16,-2 0 12-16,2 0-16 0,0 0 20 16,0 0-12-16,0-1-4 15,0 1 36-15,0-2-40 0,0 2 44 16,0-2 28-16,0 1-64 0,2 0 8 15,-2 1 8-15,3 0-12 0,-1 0-12 16,0 0 8-16,2-1-8 16,-4 1 0-16,4-1 12 0,-4-1 8 15,2 0-20-15,1 1 56 0,-1-3-48 16,0 2 8-16,-2 0 52 0,2-2-64 16,2 2 36-16,-2-2-15 0,3-2-25 15,-1 4 0-15,2-3 0 16,-2 2 0-16,3-1 0 0,-3 0 0 15,4 1 0-15,0-2 0 0,1 0 0 16,-3 2 0-16,0-1 0 0,-2 0 0 16,5-2 0-16,-1-3 0 0,-2 3 0 15,1 0 0-15,-3 1 0 0,2-1 0 16,0 0 0-16,-1 1 0 0,1-1 0 16,0 2 0-16,-2 0 0 15,3 0 0-15,-3-2 0 0,0 3 0 16,2-2 0-16,-1 0 0 0,1 1 0 15,-2-1 0-15,0 0 0 0,2-1 0 16,1 0 0-16,-3 0 0 0,2 0 0 16,-2 0 0-16,1 0 0 15,-1 1 0-15,-2 0 0 0,2-1 0 16,-2 1 0-16,2 0 0 0,-1 2 0 16,1-1 0-16,0 0 0 0,2 1 0 15,-2-2 0-15,1 3 0 16,1-3 0-16,0 2 0 0,5-3 0 15,1-1 0-15,1-2 0 0,-5 2 0 16,-2 3 0-16,-2 0 0 0,-2-1 0 16,3 0 0-16,-3-2 0 0,2 0 0 15,2 0 0-15,-2-1 0 0,3-1 0 16,-3 0 0-16,2 3 0 0,-2-1 0 16,3 0 0-16,-3 1 0 15,2-1 0-15,-2 1 0 0,1 0 0 16,1 1 0-16,-4 0 0 0,2 1 0 15,-2 0 0-15,3 1 0 0,-5-2 0 16,2 1 0-16,0-2 0 16,0 3 0-16,0-2 0 0,0-1 0 15,0 1 0-15,1 1 0 0,1-1 0 16,0-1 0-16,-2 0 0 0,4 0 0 16,-1 1 0-16,1-2 0 15,-2 1 0-15,2 2 0 0,3-4 0 16,-1 1 0-16,0-3 0 0,3 1 0 15,-3 2 0-15,-2 2 0 0,-4 2 0 16,3 0 0-16,-1 0 0 0,0-3 0 16,0 1 0-16,2 0 0 0,-1 1 0 15,-1-1 0-15,0 1 0 0,0 0 0 16,0-1 0-16,3-2 0 0,1-1 0 16,3-3 0-16,1 0 0 15,-2-1 0-15,1 2 0 0,-3-1 0 16,3 0 0-16,-3 2 0 0,2 0 0 15,-1 0 0-15,1 2 0 0,-2-2 0 16,1 0 0-16,-1 1 0 16,-2 2 0-16,-2-1 0 0,3 0 0 15,-1-4 0-15,4 2 0 0,-1-3 0 16,1 0 0-16,-2 2 0 0,1-1 0 16,1 0 0-16,1-2 0 15,1 1 0-15,1-1 0 0,-1 1 0 16,1 0 0-16,-1 1 0 0,0 0 0 15,-1 2 0-15,-3 0 0 0,1 2 0 16,-3 1 0-16,-2 1 0 0,0 1 0 16,-2 0 0-16,3-1 0 0,-3-1 0 15,4 0 0-15,-2 1 0 0,-2-2 0 16,5-2 0-16,-3 2 0 0,2-1 0 16,0-2 0-16,3 0 0 15,1-3 0-15,2 1 0 0,-1 2 0 16,-3 3 0-16,1 1 0 0,-3-1 0 15,0 2 0-15,0 0 0 0,-4 2 0 16,1 0 0-16,1-1 0 16,2-2 0-16,0-3 0 0,1-3 0 15,3-4 0-15,-2 3 0 0,1-3 0 16,1 3 0-16,-4 3 0 0,3-1 0 16,-1 1 0-16,-2 0 0 15,3 0 0-15,-1 1 0 0,-2 2 0 16,-2 0 0-16,1 1 0 0,-3 2 0 15,0-1 0-15,0-1 0 0,0 1 0 16,0-1 0-16,3 0 0 0,-1-1 0 16,2-2 0-16,4-1 0 0,1-1 0 15,-5 4 0-15,-4 3 0 0,0 1 0 16,-2-1 0-16,3 1 0 0,-3 0 0 16,2 0 0-16,-2 3 0 0,-2-2 0 15,0 1 0-15,0 0 0 16,0 0 0-16,-2 0 0 0,-7-5 0 15,1 0-1389-15,-8-8-2645 0</inkml:trace>
  <inkml:trace contextRef="#ctx0" brushRef="#br0" timeOffset="-183095.97">29758 6503 2425 0,'0'0'372'0,"0"0"-140"16,0 0 404-16,0 0-248 0,0 0-31 15,0 0-169-15,0 0 56 0,0 0 292 16,0 0-268-16,0 0 4 0,-12-9 160 16,12 8-219-16,0 0-1 0,0 0 128 15,0-2-136-15,2 1 8 0,0-2 104 16,2-3-180-16,2 1 28 0,1-2-119 16,3-3-45-16,-2 1 0 0,7-4 0 15,-3-1 0-15,0 2 0 16,1 4 0-16,-7 3 0 0,0 1 0 15,-2 0 0-15,3 0 0 0,1 0 0 16,0-4 0-16,2 3 0 0,-1-1 0 16,3 0 0-16,1-5 0 15,1 0 0-15,3 0 0 0,-3 1 0 16,3 3 0-16,-3 1 0 0,0 1 0 16,3 1 0-16,-3 1 0 15,3-1 0-15,0 2 0 0,-1-2 0 16,3 0 0-16,1-1 0 0,-1 1 0 15,0-2 0-15,-1 2 0 0,-1 1 0 16,-3 2 0-16,-1 2 0 0,-3 0 0 16,-2 0 0-16,0 3 0 0,3 3 0 15,1 0 0-15,1 3 0 0,-1-1 0 16,-2-1 0-16,5 1 0 0,-3 2 0 16,5-2 0-16,-1 1 0 0,1 0 0 15,-1 0 0-15,-1 1 0 16,-1 0 0-16,1 2 0 0,1 4 0 15,-1 1 0-15,-1 1 0 0,1-1 0 16,1 2 0-16,-1-1 0 0,1-1 0 16,1 2 0-16,-3-1 0 15,3 1 0-15,-3 0 0 0,-1 1 0 16,-3 2 0-16,-2 1 0 0,1 3 0 16,-5 2 0-16,2 1 0 15,0 3 0-15,-2 1 0 0,4 1 0 16,-1 1 0-16,-1-3 0 0,2 0 0 15,-2 1 0-15,1-2 0 0,-1 0 0 16,-2-1 0-16,2-1 0 0,-2 0 0 16,-2 1 0-16,0 2 0 0,-2-1 0 15,0 0 0-15,0-1 0 0,0-2 0 16,0 1 0-16,0-1 0 0,0 1 0 16,0-1 0-16,0 1 0 15,0 0 0-15,0 0 0 0,0-1 0 16,0-2 0-16,-2-2 0 0,0-5 0 15,0-5 0-15,0-5 0 0,0-5 0 16,2-4-265-16,-2 0-1412 16,0-13-960-16</inkml:trace>
  <inkml:trace contextRef="#ctx0" brushRef="#br0" timeOffset="-182254.53">30788 7235 612 0,'0'0'728'0,"0"0"-548"16,0 0 28-16,0 0-72 0,0 0-84 15,0 0 32-15,0 0-32 16,0 0-48-16,0 0-4 0,0 0-68 15,6-15-232-15,-6 15-64 0,0 0-488 0</inkml:trace>
  <inkml:trace contextRef="#ctx0" brushRef="#br0" timeOffset="-181819.71">30742 7496 216 0,'0'0'0'0</inkml:trace>
  <inkml:trace contextRef="#ctx0" brushRef="#br0" timeOffset="-180982.68">30742 7496 740 0,'0'0'384'0,"0"0"-128"0,11-14 268 16,-11 14-388-16,0-1 9 0,0 1 735 15,-3 0-668-15,1 0-56 0,0 0 112 16,2 0-64-16,0 0-12 0,0 0 85 16,0 0-101-16,0 0-44 0,-2-2 0 15,2 1-76-15,0-1 72 0,0-2 208 16,0 2-140-16,0-2 0 0,0 1 100 16,-2-3-152-16,2-1 20 15,-2-2 8-15,2-1-136 0,0-6 29 16,0 1 63-16,2-3-124 0,2 4 0 15,-2-3-4-15,0 3 8 0,5 0-8 16,-5-2 0-16,2 2 4 16,0 0-4-16,0-2 0 0,0 1 0 15,2 2 0-15,-1-2 0 0,-1-2 0 16,2 3 0-16,0-4-4 0,2-3 4 16,1-1 0-16,1 0 48 15,0-2-44-15,-1 2 0 0,1-1-4 16,2 1-4-16,-1 0 4 0,1-1 0 15,3 0 4-15,1-2-4 0,5 0 24 16,-1-2-16-16,3-1 100 0,0 0 176 16,2 2-120-16,-3-1-64 0,1 1 36 15,0 0-80-15,-2-1 40 0,1-1 76 16,-1-1-168-16,0-1 12 0,-1-1 16 16,-1-2-28-16,0 1 52 0,-3-1 73 15,-1-2-129-15,3 1 0 16,-3-3 0-16,3-1 0 0,1 1 0 15,-3 0 0-15,3 0 0 0,0 1 0 16,-3 0 0-16,1 0 0 0,-3 0 0 16,3 0 0-16,-3-2 0 0,3-1 0 15,-1-1 0-15,-1-1 0 16,-1 2 0-16,1-2 0 0,-1-1 0 16,-1-3 0-16,1 0 0 0,0-1 0 15,3-1 0-15,0 0 0 16,1-1 0-16,1 0 0 0,-3 1 0 15,3-1 0-15,-3 3 0 0,3 1 0 16,-2-1 0-16,1 3 0 0,1-1 0 16,-1 1 0-16,1 3 0 0,0 0 0 15,-1 1 0-15,-1-1 0 0,-1 0 0 16,1 2 0-16,-3-2 0 0,1 2 0 16,-1 2 0-16,1 0 0 0,-3 1 0 15,-2 2 0-15,3 1 0 16,-3 4 0-16,1 0 0 0,-1 2 0 0,0 1 0 15,-2 5 0-15,1 1 0 16,-3 2 0-16,0 0 0 0,0 2 0 16,-2 0 0-16,1 1 0 0,-1 1 0 15,0 1 0-15,0-1 0 0,0 3 0 16,0-4 0-16,0 2 0 16,3-3 0-16,-1 2 0 0,0-2 0 15,2 1 0-15,1 2 0 0,-1-1 0 16,0 4 0-16,-2-4 0 0,3 2 0 15,-3 0 0-15,-2-3-965 16,0 3-412-16,-2-3-880 0</inkml:trace>
  <inkml:trace contextRef="#ctx0" brushRef="#br0" timeOffset="-174463.59">30792 7822 2717 0,'0'0'3097'0,"4"47"-2168"16,-8-15-369-16,-2 3-88 0,-5-1-200 15,1 0-260-15,2 0 20 0,4-6-20 16,1 0-12-16,3-2 0 0,0-3-164 16,0 1-372-16,0-4-76 0,5-1-853 15,-3-5 20-15,2-4-300 0</inkml:trace>
  <inkml:trace contextRef="#ctx0" brushRef="#br0" timeOffset="-174279.47">30810 8424 4450 0,'0'0'612'16,"-4"42"176"-16,2-22-248 16,2-2-311-16,-2 2-21 0,2 1-168 15,-2 1-16-15,2-1-24 0,0 1 4 16,0-3-8-16,4 1-4 0,-2-5-208 16,4-2-157-16,-1-3-859 15,-3-4-213-15,2-1-1284 0</inkml:trace>
  <inkml:trace contextRef="#ctx0" brushRef="#br0" timeOffset="-174181.8">30815 8989 4854 0,'0'0'940'0,"-5"44"-576"16,1-23 49-16,2-6-413 0,0-5-57 16,2-3-1543-16,0-6-669 0</inkml:trace>
  <inkml:trace contextRef="#ctx0" brushRef="#br0" timeOffset="-173457.06">31282 9071 1404 0,'0'0'124'0,"18"-39"1889"16,-14 17-908-16,-4 0-357 0,-4-4-80 16,-4 3 73-16,-4-3-489 0,-3 1-28 15,-3 0 132-15,-3 2-248 0,-2 2-32 16,5 5 88-16,1 5-112 0,3 4 4 15,3 4 45-15,-1 3-101 16,1 0 0-16,1 3 0 0,2 2 0 16,-2 3 0-16,-1 1 0 0,3 1 0 15,0 2 0-15,1 4 0 0,3 3 0 16,2 5 0-16,2 4 0 0,4 4 0 16,7 3 0-16,3 4 0 15,3 3 0-15,-1 2 0 0,-1 4 0 16,-1 0 0-16,-1 2 0 0,-1-2 0 15,-4 0 0-15,1-5 0 0,-3-3 0 16,-4-5 0-16,-2-4 0 0,0-5 0 16,-4-4-509-16,0-7-527 15,-3-5-2118-15</inkml:trace>
  <inkml:trace contextRef="#ctx0" brushRef="#br0" timeOffset="-173321.47">31007 9397 6595 0,'0'0'212'15,"0"0"776"-15,0 0-591 0,0 0-397 16,58-1 0-16,-27 5 0 16,2 0 0-16,-6 3 0 0,2-1 0 15,0-1 0-15,2-2 0 0,0-2-781 16,-9-1-856-16,1 0-3577 0</inkml:trace>
  <inkml:trace contextRef="#ctx0" brushRef="#br0" timeOffset="-172770.24">31561 9496 1872 0,'0'0'1785'0,"0"0"-656"0,0 0 199 0,0 0-619 0,-11-39-225 16,3 28 184-16,-2 1-451 0,0 5-217 15,-1 2 0-15,1 3 0 0,-3 4 0 16,-1 10 0-16,2 5 0 16,-5 6 0-16,3 6 0 0,-1 4 0 15,3 0 0-15,3 2 0 0,5 0 0 16,4-3 0-16,6-5 0 16,9-4 0-16,8-6 0 0,6-7 0 15,6-6 0-15,0-6 0 0,4-4 0 16,-2-3 0-16,-10 0-661 0,-4-4-2444 0</inkml:trace>
  <inkml:trace contextRef="#ctx0" brushRef="#br0" timeOffset="-172446.83">31710 9783 2044 0,'0'0'1417'0,"0"0"-112"0,0 0-661 16,0 0-300-16,0 0 36 16,0 0-172-16,0 0 77 0,0 0 491 15,0 0-460-15,0 0-12 0,-2-18-135 16,2-6-169-16,-3-2 0 0,3 0 0 15,5 2 0-15,1 0 0 0,2 3 0 16,0 2 0-16,5 0 0 0,-3 4 0 16,3 1 0-16,1 3 0 0,0 4 0 15,7 2 0-15,2 2 0 16,8 3 0-16,-4 0-45 0,2 0-1804 0</inkml:trace>
  <inkml:trace contextRef="#ctx0" brushRef="#br0" timeOffset="-166670.5">16713 4376 1864 0,'0'0'729'0,"0"0"1588"0,0 0-1017 16,0 0-771-16,0 0-69 0,0 0 144 15,0 0-384-15,0 0-60 0,0 0-151 16,-11-19-9-16,11 26 0 0,0 4 0 16,0 7 0-16,0 6 0 0,4 1 0 15,-1 4 0-15,-3-2 0 0,4 5 0 16,-4-1 0-16,0 3 0 15,0 2 0-15,0 0 0 0,-4 3 0 16,1 1 0-16,-1 0 0 0,4 3 0 16,0-2 0-16,0 2 0 0,0 0 0 15,0 1 0-15,0 4 0 16,-4 2 0-16,4 2 0 0,0 5 0 16,-2 1 0-16,-2 2 0 0,0 2 0 15,4 1 0-15,-2 1 0 16,-2 0 0-16,4 0 0 0,-2 5 0 15,2-2 0-15,0 4 0 0,0 1 0 16,0 0 0-16,0 1 0 0,0-2 0 16,0 2 0-16,0 2 0 0,2 1 0 15,-2 1 0-15,0 0 0 0,0-2 0 16,0 1 0-16,0 1 0 0,0-3 0 16,0 2 0-16,0-1 0 15,0 1 0-15,0-1 0 0,4-2 0 16,-2 2 0-16,2-1 0 0,0 3 0 15,-2 0 0-15,-2 0 0 0,0 1 0 16,0-1 0-16,0-1 0 16,0-2 0-16,4-1 0 0,-4-1 0 15,0 2 0-15,0-2 0 0,4 0 0 16,-1-3 0-16,-3-2 0 0,0-2 0 16,0-2 0-16,0-1 0 15,-3-1 0-15,-5-3 0 0,6-1 0 16,-2-5 0-16,0-5 0 0,4-6 0 15,0-6 0-15,0-4 0 0,0-7 0 16,4 0 0-16,0-6 0 0,-2-2 0 16,2-6 0-16,-4-4 0 0,0-3 0 15,0-1 0-15,0-2 0 16,0-1 0-16,0-6-229 0,0-9-635 16,0 2-1621-16,0-11-1469 0</inkml:trace>
  <inkml:trace contextRef="#ctx0" brushRef="#br0" timeOffset="-165645.42">16706 9035 1148 0,'0'0'16'0,"0"0"-16"15,0 0 600-15,0 0 1217 0,0 0-1012 16,0 0-153-16,0 0 232 0,0 0-348 16,0 0-95-16,-28-22 219 0,28 17-376 15,0 1-64-15,0 0-91 0,2 2-129 16,0 0 0-16,2 1 0 0,2 1 0 16,4 2 0-16,7 4 0 15,4 2 0-15,3 0 0 0,5-2 0 16,2 1 0-16,9-3 0 0,3-2 0 15,5-1 0-15,3-1 0 0,3 0 0 16,8-3 0-16,2-1 0 0,4-3 0 16,5 2 0-16,1-1 0 15,5 2 0-15,-1 0 0 0,1 1 0 16,1 1 0-16,5 2 0 0,4-1 0 16,0 1 0-16,4-1 0 0,-2-1 0 15,6 0 0-15,-2 0 0 0,0 1 0 16,0-1 0-16,0 0 0 15,5 2 0-15,-1 0 0 0,-2 0 0 16,-4 5 0-16,0 0 0 0,-2 1 0 16,0 2 0-16,-2-1 0 0,0-1 0 15,-1 1 0-15,1-1 0 0,2-2 0 16,-2-2 0-16,4 0 0 0,-2-2 0 16,2 0 0-16,0-2 0 15,-2 0 0-15,2 0 0 0,-2 1 0 16,4 1 0-16,2 0 0 0,-2 0 0 15,1 2 0-15,1-1 0 0,-4-1 0 16,6 0 0-16,-8 0 0 0,-2 0 0 16,-2 0 0-16,-7 0 0 0,-5 0 0 15,-11 0 0-15,-6-2 0 16,-13 1 0-16,-8 1 0 0,-6 0 0 16,-10 0 0-16,-11 0 0 0,-6 0-445 15,-4-1-1104-15,-4 1 101 0,-12-7-785 16</inkml:trace>
  <inkml:trace contextRef="#ctx0" brushRef="#br0" timeOffset="-164837.86">16775 4223 2993 0,'0'0'2261'0,"0"0"-1565"0,0 0-448 0,0 0 52 16,0 0 189-16,0 0-149 0,0 0-56 16,37 20 108-16,0-18-260 0,11-1-75 15,5-1-57-15,5-4 0 0,10-3 0 16,9-1 0-16,4-1 0 0,7-2 0 16,12-1 0-16,5-3 0 15,15 1 0-15,6-2 0 0,2 1 0 16,9 2 0-16,3 1 0 0,7 1 0 15,6 1 0-15,4-1 0 16,2 1 0-16,-2 0 0 0,0 2 0 16,1 0 0-16,-5 0 0 0,-5-1 0 15,3 1 0-15,-4-2 0 0,-4 2 0 16,-7 1 0-16,-2 0 0 0,-10 3 0 16,-4 1 0-16,-6-1 0 0,-6-1 0 15,-1 0 0-15,-4 1 0 0,1-1 0 16,-5 0 0-16,-14 4 0 15,-7-1 0-15,-16 2 0 0,-18 2-33 0,-9 1-683 16,-12 4-277-16,-9-3-239 16,-8 1-1049-16</inkml:trace>
  <inkml:trace contextRef="#ctx0" brushRef="#br0" timeOffset="-163470.14">21581 3956 944 0,'0'0'1789'0,"0"0"308"0,0 0-1237 15,0 0-164-15,0 0 129 0,0 0-421 16,0 0-172-16,0 0 12 0,0 0-192 15,0 0-3-15,-11 0-49 16,11 4 0-16,0 0 0 0,0 0 0 16,2 2 0-16,1 1 0 0,1-1 0 15,0 0 0-15,0 0 0 0,-2-1 0 16,6-2 0-16,-6 1 0 0,5-2 0 16,-3 1 0-16,0-2 0 0,0 1 0 15,-2 0 0-15,2 1 0 0,0 0 0 16,0 1 0-16,3-2 0 0,1 3 0 15,2 0 0-15,9 1 0 16,1 0 0-16,3-2 0 0,0 2 0 16,-2 2 0-16,-5 0 0 0,-1 0 0 15,-5 4 0-15,-2 1 0 0,-6 4 0 16,2 4 0-16,-1 1 0 0,-1 3 0 16,-2 5 0-16,2 0 0 15,-2 2 0-15,2 5 0 0,-2 2 0 16,4 3 0-16,-2 2 0 0,2 2 0 15,0 3 0-15,0 2 0 16,0 3 0-16,-1 3 0 0,3 1 0 16,-2 3 0-16,4-2 0 0,-6-1 0 15,6-1 0-15,-1 0 0 0,-3 0 0 16,-2 1 0-16,0 0 0 0,-2-1 0 16,0 1 0-16,0-2 0 0,0-1 0 15,0 0 0-15,0-1 0 0,0 1 0 16,0 1 0-16,2 0 0 15,0 0 0-15,-2 0 0 0,4 1 0 16,-4 1 0-16,0-1 0 0,0 1 0 16,0-1 0-16,2 0 0 15,-2 2 0-15,0 2 0 0,2 1 0 16,0 1 0-16,-2 1 0 0,5 0 0 16,-3-3 0-16,0-1 0 15,0 1 0-15,2-1 0 0,0 2 0 16,-2 2 0-16,-2 1 0 0,0 0 0 15,0 0 0-15,0-1 0 0,0-1 0 16,0 2 0-16,-4-1 0 0,2 0 0 16,-2 0 0-16,4 0 0 0,0 0 0 15,0-1 0-15,-2-1 0 0,0-2 0 16,0 1 0-16,-3-1 0 16,5 1 0-16,-2-1 0 0,2 3 0 15,-2-4 0-15,2 2 0 0,0-4 0 16,0-3 0-16,0 0 0 0,2-3 0 15,-2-1 0-15,0 0 0 0,2 0 0 16,-2-1 0-16,0 0 0 16,0-1 0-16,5-1 0 0,-3-2 0 15,2-6 0-15,-4-2 0 0,6-1 0 16,-4-4 0-16,0 0 0 0,-2-2 0 16,4 0 0-16,-2 0 0 15,0 1 0-15,-2-2 0 0,0 0 0 16,-2-3 0-16,-4-3 0 0,4-2 0 15,-6-6 0-15,6-4 0 0,0-5 0 16,2-5 0-16,0-4 0 0,2-2-2186 16,0-14-1187-16</inkml:trace>
  <inkml:trace contextRef="#ctx0" brushRef="#br0" timeOffset="-147299.14">16746 4804 1372 0,'0'0'1929'0,"0"0"-1309"0,0 0-23 16,39 1-453-16,4 0 32 0,19-1 196 15,19 0-252-15,8-1-60 0,16-2-48 16,17 0-12-16,9-2-60 0,13 2-352 16,11-3 152-16,19 1 112 0,14-2 72 15,6 1 72-15,21-1 4 0,7 1 20 16,9 0-8-16,11 1 88 0,-2 3 152 15,4 0-64-15,-3 2 4 16,-7 0 40-16,-7 2-168 0,-18 3-24 16,-23 1-28-16,-20 2-12 0,-26 2-188 15,-26 1-792-15,-19 2 143 0,-21 2 377 16,-24 0 108-16,-19-2-28 16,-19-2-617-16</inkml:trace>
  <inkml:trace contextRef="#ctx0" brushRef="#br0" timeOffset="-146570.35">16737 5911 3129 0,'0'0'1681'0,"0"0"-1389"0,67 11 116 16,-16-10-316-16,26 0-12 0,14-1-8 15,14-3-56-15,25-1-16 0,19-2 24 16,23 2-16-16,12-4-8 0,16 1 0 16,17 0-48-16,9 0 0 0,13 1 48 15,9 0-4-15,15-1 4 0,4 0 36 16,1 0-8-16,-1 0 44 15,-4 0 128-15,-9 2-136 0,-12 0-24 16,-17 1-20-16,-18 0-20 0,-19 0-20 16,-21 1-504-16,-24-1-316 0,-40 2-161 15,-24-3-1788-15</inkml:trace>
  <inkml:trace contextRef="#ctx0" brushRef="#br0" timeOffset="-146166.33">16975 6751 4005 0,'54'3'1765'0,"24"0"-1377"0,32 0-120 0,16-4-180 0,15-4-88 15,14-4 0-15,12-3 20 0,15 1-12 16,12 0 0-16,13 2 17 0,14 4 15 15,15 1 56-15,12 3 180 16,6 1-120-16,1 5-16 0,-5 1-4 16,-9 2-128-16,-9 0 0 0,-17 1-8 15,-12-1-72-15,-19-1-96 0,-21-1-428 16,-18-3-205-16,-46 0-279 0,-19-3-2314 0</inkml:trace>
  <inkml:trace contextRef="#ctx0" brushRef="#br0" timeOffset="-145791.31">16624 7712 4922 0,'89'6'1897'0,"33"-2"-1285"16,45 1-324-16,7-5-268 0,20-2-4 15,11-4-16-15,6-3-60 0,14 0 60 16,6-2-4-16,15 2 4 0,13-1 0 16,18 4 16-16,8 2 8 15,9 0-24-15,3 3 12 0,-7 1-4 16,-16 0-8-16,-21 2 0 0,-18 3-44 16,-26-1-112-16,-29 2-380 0,-27-4-289 15,-48 0-379-15,-22-2-3274 0</inkml:trace>
  <inkml:trace contextRef="#ctx0" brushRef="#br0" timeOffset="-145364.1">16886 8595 6791 0,'52'10'444'0,"29"2"-72"0,49-1 84 0,33-9-327 16,42-4-129-16,26-9 0 16,32-6-125-16,22-1-359 0,17 0-140 15,14-1-477-15,11 2 717 0,18 2 216 16,4 3 152-16,11 4 16 0,8 4 76 15,-4 4 56-15,0 4-132 0,-19 4 0 16,-89 2-176-16,-24-5-1713 0</inkml:trace>
  <inkml:trace contextRef="#ctx0" brushRef="#br0" timeOffset="-142591.89">13604 4441 2689 0,'0'0'2337'16,"0"0"-1561"-16,0 0-416 0,0 0 33 15,-50-31-101-15,21 30-240 0,-4 1 12 16,6-1 40-16,-4-1-96 16,4-1 16-16,7 2 76 0,-1-2-48 15,7 3 8-15,3 0 20 0,1 0-72 16,4 0 16-16,6 3-24 0,0 1-20 15,0 6-20-15,6 5 8 16,12 3-4-16,5 3 36 0,4 0-12 16,8-2 0-16,7 0 12 0,-3 1 4 15,2 1-4-15,-10 2-4 0,-4 3-180 16,-6 0 24-16,-7 0 140 0,-12-1 12 16,-2 2-4-16,-6-1 12 0,-10-1 48 15,1 0 4-15,-6-1 52 0,-1-4 32 16,-3-3-76-16,2-4 16 0,-2-5-8 15,5-3-64-15,-1-5-8 16,0-11-72-16,9-4-244 0,2-8-185 16,3 4-1331-16,7-3-573 0</inkml:trace>
  <inkml:trace contextRef="#ctx0" brushRef="#br0" timeOffset="-142314.96">13835 4300 1936 0,'0'0'3094'0,"0"0"-2118"16,0 0-464-16,0 0 57 0,0 0 71 15,0 0-476-15,0 0 48 0,11 63-123 16,-7-23-89-16,-4 2 0 0,0-1 0 15,0 2 0-15,4-1 0 16,-4 1 0-16,-4 1 0 0,0-2 0 16,2-3 0-16,-3-4 0 0,1-4-109 15,2-10-1776-15,-2-7-304 0,0-9-1660 16</inkml:trace>
  <inkml:trace contextRef="#ctx0" brushRef="#br0" timeOffset="-142161.85">13672 4623 5986 0,'0'0'300'0,"0"0"165"0,0 0 195 16,56-24-284-16,-29 18-16 0,-5 4-315 15,3 0-45-15,-2 2 0 0,-2 0 0 16,-1 2-509-16,1 0-523 0,-7 0-1762 16,-1-2-603-16</inkml:trace>
  <inkml:trace contextRef="#ctx0" brushRef="#br0" timeOffset="-142035.47">13980 4657 5122 0,'0'0'1509'0,"-10"39"-965"0,5-15 96 16,5-3-263-16,0-2-377 0,0-1 0 15,0-4 0-15,7-6 0 0,3-2 0 16,0-6-241-16,7-3-707 16,-3-3-281-16,-3-10-2737 0</inkml:trace>
  <inkml:trace contextRef="#ctx0" brushRef="#br0" timeOffset="-141927.52">14071 4336 5926 0,'0'0'805'0,"0"0"-597"0,0 0-80 15,0 0-128-15,0 0-12 0,0 0-577 16,0 0-635-16,37 42-425 0</inkml:trace>
  <inkml:trace contextRef="#ctx0" brushRef="#br0" timeOffset="-141570.79">14333 4351 4293 0,'0'0'629'0,"-26"-37"171"0,9 21-300 15,-2 5-159-15,3-1 127 16,-1 4-292-16,3 0-40 0,4 2 80 16,3 2-184-16,3 1 40 0,-2 2 44 15,6 0-108-15,-6 1-4 0,2 1-4 16,4 7-32-16,0 7 24 0,0 4-4 16,4 1-16-16,6 4 28 0,0-2-4 15,3 2 20-15,1 2-16 0,1 2 0 16,3 1-4-16,-3 0 4 0,-5 2 12 15,1 2-8-15,-5 1-4 16,-2 0 4-16,2 3 0 0,-6 1-4 16,-2-3 0-16,-2 1 0 0,-6-3-8 15,3-3-216-15,-1-5-296 0,2-4-89 16,2-7-1235-16,4-4-485 0</inkml:trace>
  <inkml:trace contextRef="#ctx0" brushRef="#br0" timeOffset="-141242.93">14596 4378 4746 0,'0'0'296'0,"-21"-35"-80"0,15 17 476 15,-4 0-336-15,-5 4-99 0,5-1-13 16,-7 4-128-16,7 1 60 0,0 6 176 15,4 2-144-15,1 2-24 0,-5 6-36 16,-2 10-148-16,-5 2 12 16,-1 5-12-16,7 2-12 0,5 1 12 15,2 2 0-15,4 4-32 0,4 3 32 16,2 1 0-16,2 1 8 16,3-1-8-16,-1 0 60 0,3-2-48 15,-3 0 28-15,4 0-16 0,-3-2-16 16,-5-3-8-16,0-1 0 0,-2-5-4 15,0-3-20-15,-4-3-452 16,-4-5-368-16,4-5-341 0,-4-1-2665 0</inkml:trace>
  <inkml:trace contextRef="#ctx0" brushRef="#br0" timeOffset="-141075.47">14185 4730 6803 0,'0'0'780'16,"0"0"-396"-16,0 0-159 0,53-27-225 15,-5 14 0-15,-1 1 0 16,1 0 0-16,-7 1 0 0,3-2 0 16,1-3 0-16,7 0 0 0,-15 4-429 15,-4-4-3753-15</inkml:trace>
  <inkml:trace contextRef="#ctx0" brushRef="#br0" timeOffset="-140452.87">14565 4774 2985 0,'0'0'2821'0,"0"0"-1908"0,0 0-357 16,45-18 168-16,-32 10-576 0,-3-4-103 15,7-1-45-15,-7-1 0 0,4-3 0 16,-3 0 0-16,-1-2 0 16,-4 0 0-16,1 2 0 0,-3 2 0 15,-4 3 0-15,-4 4 0 0,-3 3 0 16,1 1 0-16,-8 4 0 0,1 4 0 15,-5 5 0-15,5 11 0 16,3 5 0-16,0 6 0 0,5 2 0 16,-1 1 0-16,6-2 0 0,6-5 0 15,5-7 0-15,3-5 0 0,9-5 0 16,-2-8-13-16,6-2 13 0,2-7 13 16,-7-3-13-16,5-5 0 0,-6 1 0 15,-7 0-161-15,3 1-7 0,-7 3-52 16,-4 5 60-16,-2 3 28 0,-4 2 88 15,0 5-52-15,0 5 96 16,-4 7 36-16,-2 2 16 0,2-1 44 16,-2-7 76-16,6-5-100 0,-4-3 16 15,4-3 48-15,0 0-88 0,4-6 76 16,2-8 33-16,4-9-157 16,5-4 0-16,1 1 0 0,1 1 0 15,-3 8 0-15,-3 6 0 0,-5 6 0 16,-6 4 0-16,0 1 0 0,0 3 0 15,0 8 0-15,0 5 0 0,0 4 0 16,0 2 0-16,4 1 0 16,-4-2-129-16,6-2-115 0,-2 0-764 15,3-6-189-15,-1-1-448 0</inkml:trace>
  <inkml:trace contextRef="#ctx0" brushRef="#br0" timeOffset="-140100.06">15073 4880 4570 0,'0'0'804'0,"34"-43"248"0,-20 15-367 0,-4-1-225 16,1-1-148-16,-11-3-312 0,0 1 28 16,0 4 60-16,0 4-76 0,-4 9 100 15,-3 7-43-15,7 5-69 0,-4 3 0 16,-2 6 0-16,-8 11 0 16,-3 12 0-16,0 8 0 0,1 2 0 15,6-1 0-15,10-7-281 0,0-4-7 16,12-4 176-16,7-7-28 0,3-3 68 15,5-4 72-15,4-6-4 16,0-3 20-16,2-1-16 0,-8-5 0 16,-2 0-4-16,-5-1-148 0,-7 2-581 15,-5 3 309-15,-2 1 140 0,-2 1 196 16,-2 0 88-16,4 0 0 0,-4 0 264 16,4 0-116-16,-2 0 72 0,3-3 209 15,-1-5-61-15,2-10-112 0,0-6-28 16,-2-2-124-16,-2-2 60 0,3 4 100 15,-5 4-143-15,0 4-121 16,0 4 0-16,0 4 0 0,0 4-13 16,0-1-939-16,4 3-105 0,2-1-459 15</inkml:trace>
  <inkml:trace contextRef="#ctx0" brushRef="#br0" timeOffset="-139787.37">15669 4618 5066 0,'0'0'1024'15,"0"0"-343"-15,-40-15 359 16,20 13-684-16,-1 2-331 0,0 0-25 16,1 2 0-16,3 2 0 0,3-1 0 15,8 0 0-15,6 1 0 0,0 0 0 16,0 4 0-16,10 1 0 0,6 1 0 16,9 0 0-16,2-3 0 0,0 1 0 15,0 1 0-15,0 4 0 0,2 1 0 16,-2 3 0-16,-5 1 0 0,-7 2 0 15,-5 0 0-15,-8 1 0 16,-2-2 0-16,-8 2 0 0,-7 0 0 16,-5-3 0-16,-7-1 0 0,-8-4 0 15,-2 0 0-15,-3-3 0 16,-5-2 0-16,-7-4 0 0,-6-3 0 16,17-1-729-16,-7-4-3985 0</inkml:trace>
  <inkml:trace contextRef="#ctx0" brushRef="#br1" timeOffset="-121831.77">22391 4198 1840 0,'0'0'216'0,"0"0"-11"15,0 0-121-15,0 0 900 0,0 0-12 16,0 0-531-16,0 0-53 0,0 0 60 16,0 0-308-16,17 1-28 0,-17-1 60 15,0 0-104-15,2 0-8 0,0 0 56 16,0 0-40-16,2 0 16 0,0 0 49 15,-2 1-105-15,6 1 28 0,3 1 76 16,-1 2-84-16,9 2 24 16,1-1 40-16,1 1-76 0,2-1 16 15,-1 0 44-15,3 2-104 0,0 2 16 16,8 0 156-16,0 2-104 0,-2 1-44 16,4 1 16-16,1 2-8 15,-1-2 12-15,2 4-8 0,-4 2-24 16,0-1 52-16,0 4 100 0,-6 0-116 15,0 3 28-15,-4 1 61 16,-3 2-137-16,-1 3 0 0,-5-1 0 16,1 2 0-16,-3 3 0 0,1 0 0 15,-7 2 0-15,4 3 0 0,0 0 0 16,-3 3 0-16,1-1 0 0,0 1 0 16,-2 2 0-16,3 0 0 0,-3 4 0 15,-2 1 0-15,2 0 0 0,-2 1 0 16,-4 0 0-16,0 0 0 0,0-2 0 15,-2 2 0-15,-6-1 0 16,2 2 0-16,-2 0 0 0,-3 0 0 16,1 3 0-16,2-1 0 15,-3 0 0-15,1 1 0 0,0-2 0 16,-1 0 0-16,-1-3 0 0,-3 0 0 16,1-2 0-16,-7-1 0 0,5 0 0 15,-7 0 0-15,-4-1 0 0,-2-2 0 16,-4 1 0-16,-2-1 0 0,2 1 0 15,-2-1 0-15,2 0 0 16,-2-1 0-16,-3-1 0 0,3 1 0 16,0 0 0-16,0-2 0 0,4 1 0 15,-2 1 0-15,2-1 0 0,0 0 0 16,2-1 0-16,0 2 0 0,4-4 0 16,2 3 0-16,5-5 0 15,5 1 0-15,5-3 0 0,6-2 0 16,2 0 0-16,2 1 0 0,4-2 0 15,3 1 0-15,1 2 0 0,0-3 0 16,1 0 0-16,1 3 0 0,0-3 0 16,1 2 0-16,1 0 0 15,1 1 0-15,-1-2 0 0,-1-1 0 16,-1-1 0-16,5 1 0 0,-3-1 0 16,0 2 0-16,3-1 0 0,0 1 0 15,3-2 0-15,1 4 0 16,0-2 0-16,-1 3 0 0,1 0 0 15,2 0 0-15,-1-1 0 0,3 1 0 16,-4-3 0-16,8 0 0 0,-6 0 0 16,3-1 0-16,-1 3 0 0,-2 2 0 15,6 2 0-15,-6 3 0 0,-3 2 0 16,-1 2 0-16,-5 0 0 0,-3-1 0 16,-11 2 0-16,0-2 0 0,-13 2 0 15,-9-2 0-15,-11-2 0 16,-5 0 0-16,-5-2 0 0,-5-2 0 15,1-4 0-15,-1-4 0 0,3-6 0 16,3-3 0-16,5-1 0 16,4-4 0-16,8-4-1633 0,3-4-2417 15</inkml:trace>
  <inkml:trace contextRef="#ctx0" brushRef="#br1" timeOffset="-120478.33">16719 3981 3045 0,'0'0'1465'0,"0"0"-701"15,0 0-512-15,0 0 24 0,0 0 160 16,0 0-252-16,-2-51-31 0,10 27 67 16,4-4-140-16,1 0-12 0,8-3 48 15,1-4-92-15,3 0 12 0,6-4 16 16,2-2-52-16,4-1 0 0,5-1 12 15,5-2-12-15,3 1 0 0,4 2-8 16,-3 1-80-16,3 3 8 0,4 5-36 16,-4 2 56-16,4 3 24 15,4 3-16-15,-5 5 4 0,1 2 48 16,0 2 0-16,4 1 16 0,2 3 36 16,0 3 172-16,-2 2-148 0,5 4-36 15,-3 3-8-15,-4 4-20 16,2 4-12-16,-5 6 4 0,8 5 0 15,-3 4-4-15,0 5 0 0,-2 7 4 16,-1 2-4-16,6 4 0 16,-1 2 4-16,4 1-4 0,0-1 4 15,0-2 4-15,7-3-8 0,-3-5 4 16,2-6 12-16,1-6-16 0,-3-7 24 16,3-6-16-16,-5-6-8 0,-2-4 52 15,-2-7-24-15,0-5 52 0,-1-9 176 16,3-6-132-16,2-6 4 0,-2-7 76 15,2-4-124-15,5 0-67 0,-1 1-13 16,5 8 0-16,4 6 0 0,-3 9 0 16,-1 5-81-16,-1 5 41 15,1 3 36-15,4 3-12 0,-3 1 16 16,9 2 0-16,0 1-8 0,2 0 8 16,8 2 0-16,0 2 0 15,-4 10 0-15,0 6 0 0,-8 3-8 16,-12 11-24-16,-5 4-752 0,-8 5-281 15,0 3 237-15,-2 5-181 0,-19-13 301 16,5 3-300-16</inkml:trace>
  <inkml:trace contextRef="#ctx0" brushRef="#br1" timeOffset="-114657.7">26259 6087 1992 0,'0'0'176'16,"0"0"57"-16,0 0 935 0,0 0-512 16,0 0-127-16,0 0 371 0,0 0-460 15,0 0-148-15,0 0 157 0,18 32-249 16,-18-23-32-16,4 2 112 0,3 2-196 15,1 1-12-15,2 0 24 16,-2-1-96-16,3 1 32 0,-1 1 0 16,0-1-28-16,-1 1-4 0,1 1 28 15,-2 0-12-15,3 0-16 0,-3 0 8 16,0-1 0-16,0 0-8 0,-1-1 0 16,-1-1 0-16,2 1 0 0,-4-1 4 15,5 0 4-15,-5-1-8 16,0 0 36-16,2 1-36 0,0-1 68 15,2 2 36-15,3-1-96 0,-3 2 20 16,0-1 45-16,3 0-73 0,-3-1 0 16,0 0 0-16,3 0 0 15,-3-1 0-15,2-2 0 0,-2 1 0 0,-1-2 0 16,1 0 0-16,-2-1 0 16,0 0 0-16,-2 1 0 0,3 0 0 15,1 4 0-15,-2 1 0 0,2 1 0 16,1-1 0-16,1-1 0 0,0-1 0 15,1 2 0-15,1-1 0 16,-2 0 0-16,3 0 0 0,-1 0 0 16,-1 1 0-16,1 1 0 0,-2 0 0 15,1 2 0-15,1-2 0 0,-4 3 0 16,3-1 0-16,-1-2 0 0,0 1 0 16,-1-3 0-16,1 2 0 15,0-1 0-15,-2 2 0 0,5 0 0 16,-3-2 0-16,-2 3 0 0,3-3 0 15,-3 3 0-15,0-2 0 0,1 0 0 16,-1 2 0-16,0-2 0 0,0 2 0 16,3 1 0-16,-1 2 0 15,-2 3 0-15,3 2 0 0,-1 2 0 16,2 1 0-16,-1 3 0 0,1-4 0 16,-1 0 0-16,1-3 0 0,0-1 0 15,1-3 0-15,-1-1 0 0,1-5 0 16,-1 1 0-16,2-1 0 15,-1-2 0-15,-1-1 0 0,3 2 0 16,-3-1 0-16,1 0 0 0,-3-3 0 16,-2-4 0-16,-2 0 0 0,-2-4 0 15,3 1 0-15,-3-1 0 0,2-1 0 16,0-3 0-16,0-6 0 16,1-8 0-16,-1-4 0 0,-2 0 0 15,-2-1 0-15,0 7 0 0,0 1 0 16,0 2 0-16,0-1 0 0,0 4 0 15,0 1 0-15,0 3 0 0,3 1 0 16,-3-2 0-16,2-3 0 0,2-3 0 16,2 1 0-16,-2-1 0 0,-1 2 0 15,-1 4 0-15,-2 2 0 16,2-1 0-16,0-2 0 0,0 0 0 16,4-2 0-16,3 1 0 0,1-1 0 15,1 0 0-15,-3 2 0 0,-4 4 0 16,-2 0 0-16,0 3 0 15,-2 0 0-15,5 3 0 0,-3 4 0 16,6 6 0-16,5 5 0 0,1 3 0 16,5 1 0-16,2 0 0 0,-3-1 0 15,3-2 0-15,-2 0 0 0,-3 0 0 16,-1-2 0-16,-1-2 0 0,-1-2 0 16,-5-3-101-16,-2-5-519 15,-3-1-1269-15,-3-4-928 0</inkml:trace>
  <inkml:trace contextRef="#ctx0" brushRef="#br1" timeOffset="-110440.77">27540 7457 3329 0,'0'0'628'0,"0"0"577"0,0 0-537 15,0 0-104-15,0 0-355 16,0 0-69-16,0 0 8 0,0 0-120 16,0 0-12-16,-25-39-12 0,36 29-4 15,5-1 0-15,5 0 8 0,2 0 8 16,-1 4 0-16,-1 0 120 15,2 2-96-15,-2 1 24 0,1 1 84 16,1 2-88-16,2 0-16 0,0 1 8 16,-5 2-40-16,3 2-8 0,-2 4 0 15,-5 1 0-15,-1 3-4 0,-3 1 4 16,-2 1 4-16,1 2-8 16,-1-2 16-16,-2 0-12 0,3 2-4 15,-1-3 16-15,0 0 0 0,1 1-4 16,-3-2 132-16,0 1-28 0,1 0-28 15,-1-1-44-15,-4-2-24 0,-2-1-20 16,2-2 8-16,-2-4-4 0,0 2-4 16,0-1 0-16,2 2 0 15,1-3 0-15,1 2 20 0,2 0-8 16,2 1 0-16,1-2 56 0,-1 1-52 16,-2 1 1-16,-1-2-17 0,-1-1 0 15,2 3 0-15,-2 1 0 0,0-1 0 16,3 1 0-16,-1 1 0 15,-2-2 0-15,0 0 0 0,3 0 0 16,-3-1 0-16,2 0 0 0,2-3 0 16,3 3 0-16,-1-3 0 0,3 3 0 15,-1-3 0-15,3 3 0 0,-1 1 0 16,3-1 0-16,2 2 0 16,-1-5 0-16,3 1 0 0,0-3 0 15,1-4 0-15,-1-2 0 0,4-3 0 16,-2-2 0-16,-2-2 0 0,-1 0 0 15,1-3 0-15,-4 2 0 0,-1-1 0 16,-3-2 0-16,1 3 0 0,-3-1 0 16,-1 0 0-16,-2 2 0 15,-1 2 0-15,-1 0 0 0,0 0 0 16,1-2 0-16,-3 2 0 0,0 1 0 16,0 0 0-16,-4 3 0 0,0 1 0 15,2-1 0-15,3-4 0 0,1-3 0 16,0 0 0-16,-2 0 0 15,3 1 0-15,-1 0 0 0,0 1 0 16,0-1 0-16,1 0 0 0,-1-1 0 16,0-1 0-16,1 3 0 0,-1-2 0 15,2 0 0-15,0 1 0 0,5 1 0 16,-3-2 0-16,1 1 0 0,1 1 0 16,-1-1 0-16,-1 2 0 15,0 2 0-15,1-2 0 0,-1-1 0 16,-1 1 0-16,-3 2 0 0,2-1 0 15,-2 0 0-15,3-2 0 0,1-1 0 16,5-3 0-16,-1 0 0 0,3-2 0 16,2 0 0-16,-1 0 0 15,1 1 0-15,-3-1 0 0,3 0 0 16,0 3 0-16,-1 0 0 0,1-1 0 16,-2 3 0-16,-1 0 0 0,-1-1 0 15,-1 2 0-15,-1 0 0 0,-1 0 0 16,-1 0 0-16,1 1 0 15,-1 1 0-15,-1-3 0 0,0 2 0 16,1 0 0-16,-1 1 0 0,1 1 0 16,-1-1 0-16,3-1 0 0,-1 3 0 15,-2-1 0-15,3 0 0 0,-1 1 0 16,1-1 0-16,-1-1 0 0,-1 2 0 16,-3 1 0-16,-2 2 0 15,-4 0 0-15,3 2 0 0,-3-1 0 0,2 0 0 16,2-2 0-16,0 1 0 15,-1 1 0-15,-1-2 0 0,2 1 0 16,-2 0 0-16,3-3 0 16,1 0 0-16,2-4 0 0,1 0 0 0,1 4 0 15,1-2 0-15,-3 2 0 16,3 0 0-16,-3-1 0 0,2 1 0 16,3 0 0-16,-7 1 0 0,1 1 0 15,-5 0 0-15,-2 3 0 0,2 0 0 16,-2 0 0-16,0-1 0 15,-1 1 0-15,-1 0 0 0,0 1 0 16,0-1 0-16,0 1 0 0,-2-1 0 16,2 0 0-16,0 1 0 0,0-2 0 15,0 1 0-15,2-1 0 0,0-1 0 16,-2 2 0-16,3 0 0 0,-1 1 0 16,-4 1 0-16,2 0 0 0,-2 0 0 15,2-1 0-15,0 1 0 16,0 0 0-16,2-2 0 0,0 0 0 15,0 1 0-15,3-2 0 0,-1 1 0 16,2-2 0-16,2-1 0 0,5-3 0 16,-3 2 0-16,-1 2 0 0,-3 0 0 15,2 0 0-15,1 1 0 16,-3 0 0-16,-2 0 0 0,0 1 0 16,0-1 0-16,1-1 0 0,-1 1 0 15,2 0 0-15,-2 1 0 0,0 0 0 16,5-1 0-16,-1 2 0 0,7-2 0 15,1 1 0-15,1 0 0 16,-3 0 0-16,1 0 0 0,-3 1 0 16,-1 0 0-16,-3 1 0 0,-2 0 0 15,-1 0 0-15,-1 0 0 0,-2 0 0 16,2 1 0-16,2 0 0 0,-1 0 0 16,1-1 0-16,2 1 0 0,1 0 0 15,-1 0 0-15,0 2 0 16,-1 1 0-16,1-1 0 0,-2 1 0 15,-2 1 0-15,3 0 0 0,-3 1 0 16,0-1 0-16,0 2 0 0,2-1 0 16,-1 2 0-16,-3-3 0 15,2 3 0-15,0-2 0 0,0 1 0 0,1 0 0 16,-1 1 0-16,0 0 0 16,0 0 0-16,0 2 0 0,3 3 0 15,-1-2 0-15,-2-1 0 0,0-1 0 16,-2 0 0-16,3-2 0 15,-1 2 0-15,0-2 0 0,-2 1 0 16,0-1 0-16,3-1 0 0,-3 2 0 16,0-3 0-16,0 2 0 0,2 0 0 15,0 0 0-15,1 1 0 0,-1 0 0 16,0-1 0-16,0 3 0 0,2-2 0 16,-1 0 0-16,-3 0 0 0,2 0 0 15,-2-1 0-15,-2 1 0 16,2 1 0-16,-2-1 0 0,0 2 0 15,-2-1 0-15,3-1 0 0,-1-1 0 16,0 2 0-16,0-2 0 0,0 0 0 16,2 0 0-16,0 0 0 0,0 0 0 15,2-1 0-15,-1 0 0 16,-1 2 0-16,0-2 0 0,0 1 0 16,0 0 0-16,0 0 0 0,0 0 0 15,-2-1 0-15,3 0 0 0,-3-1 0 16,2 1 0-16,-2-1 0 15,2-1 0-15,0 0 0 0,-2 0 0 16,2 0 0-16,-2-2 0 0,2 0 0 16,-1 0 0-16,-1-1 0 0,2 1 0 15,0-1 0-15,0 0 0 0,2 0 0 16,0 0 0-16,1 0 0 0,-1 0 0 16,4 0 0-16,0 0 0 15,3-2 0-15,1 0 0 0,1-2 0 16,-1-1 0-16,-1 1 0 0,-1-2 0 15,3 1 0-15,-5 0 0 0,2 0 0 16,-1 3 0-16,-5-1 0 0,0 1 0 16,-2 1 0-16,2-2 0 0,1 1 0 15,1 0 0-15,0-2 0 16,0 2 0-16,1-2 0 0,1 1 0 16,2-3 0-16,3 0 0 0,-1-2 0 15,1 1 0-15,-3 0 0 0,1 0 0 16,-5 3 0-16,-2-1 0 0,-2 1 0 15,0 2 0-15,0-1 0 16,3 0 0-16,-1-1 0 0,-2 0 0 16,2-1 0-16,2-2 0 0,3-1 0 15,1-3 0-15,3-1 0 0,-5 3 0 16,-2 1 0-16,-4 4 0 0,3-2 0 16,3-2 0-16,4 0 0 0,1 0 0 15,-3 3 0-15,3 2 0 16,-5 2 0-16,0-1 0 0,1 1 0 15,-5 0 0-15,-2 1 0 0,2-1 0 16,-2 1 0-16,3 0 0 0,-1 0 0 16,0 0 0-16,-2 1 0 15,2 1 0-15,3 1 0 0,1 1 0 16,-10-4 0-16,25 10 0 0,-13-4 0 16,1 0 0-16,-5 0 0 0,-2-2 0 15,0 0 0-15,-2 1 0 0,5 2 0 16,-1 2 0-16,0 1 0 15,-2-1 0-15,-1-1 0 0,1-3 0 16,-2 1 0-16,2 1 0 0,-2-2 0 16,0 0 0-16,0 1 0 0,1-2 0 15,-1 1 0-15,0 0 0 0,2 2 0 16,0 3 0-16,0 2 0 0,1 2 0 16,-1-1 0-16,-2-2 0 15,0-2 0-15,-4-1 0 0,2-2 0 16,0-1 0-16,-2 1 0 0,2 0 0 15,0 0 0-15,-2 0 0 0,3 0 0 16,-1 1 0-16,0 0 0 0,2 1 0 16,-2 1 0-16,0 0 0 15,0-3 0-15,-2 1 0 0,2-1 0 16,0 0 0-16,-2-3 0 0,2 1 0 16,-2-1 0-16,0 0 0 0,2-2 0 15,-2 1 0-15,2 1 0 0,-2-2 0 16,0-1 0-16,0 0 0 15,0 0 0-15,0 0 0 0,0 0 0 16,0 0 0-16,0 0 0 0,0 0 0 16,0 0 0-16,0 0 0 0,0 0 0 15,2 0 0-15,-2-1 0 0,0 1 0 16,2 0 0-16,-2-1 0 0,3 0 0 16,-1 0 0-16,-2-1 0 15,2 2 0-15,0-1 0 0,0-2 0 16,2 0 0-16,-2-1 0 0,2 1 0 15,-2-1 0-15,2 2 0 0,0-3 0 16,1 2 0-16,1-2 0 0,0 0 0 16,2 1 0-16,-2-1 0 0,3 1 0 15,-3 0 0-15,0 1 0 16,0 1 0-16,-2-1 0 0,3 1 0 16,-3 1 0-16,2-2 0 0,0 0 0 15,5-3 0-15,1-1 0 0,0-1 0 16,1-1 0-16,-3 2 0 15,-2 1 0-15,-1 1 0 0,-1 2 0 16,-2-1 0-16,0 0 0 0,2 0 0 16,-2-1 0-16,0 3 0 0,3-1 0 15,-3 1 0-15,-2 1 0 0,-2 0 0 16,2 1 0-16,-2 0 0 0,0-1 0 16,0 1 0-16,0 0 0 15,-2 0 0-15,2-1 0 0,0 0 0 16,4-1 0-16,0-2 0 0,4-1 0 15,5 1 0-15,-1-1 0 0,-1 2 0 16,-3 2 0-16,-4 0 0 0,0 1 0 16,0 0 0-16,0 0 0 15,1 0 0-15,-3 2 0 0,0 0 0 16,2 1 0-16,-2-1 0 0,2 0 0 16,-2 0 0-16,0-1 0 0,0-1 0 15,0 1 0-15,-2 0 0 0,0-1 0 16,0 2 0-16,0 1 0 0,-4-1 0 15,0 2 0-15,0-1 0 16,-2 3 0-16,-3-2 0 0,1 0 0 16,2 0 0-16,0 0 0 0,4-1 0 15,0-2 0-15,0 0 0 0,2-1 0 16,0 0 0-16,0 0 0 0,0 0 0 16,2-5 0-16,2-3 0 15,4-3 0-15,2-1 0 0,1-2 0 16,1 0 0-16,3 2 0 0,-1 0 0 15,0-2 0-15,1 0 0 0,-1 0 0 16,1-5 0-16,-1 1 0 0,1-2 0 16,-3 0 0-16,3-3 0 15,-3 0 0-15,-2-1 0 0,3 0 0 16,-1 0 0-16,3-1 0 0,-1-1 0 16,5-2 0-16,-3 1 0 0,5-1 0 15,-4-1 0-15,1 1 0 0,-1-2 0 16,-1 2 0-16,1-2 0 0,-3 0 0 15,1 1 0-15,-3-1 0 16,0 0 0-16,-1 0 0 0,-3-2 0 16,0 1 0-16,1 2 0 0,-1-1 0 15,2-1 0-15,1 0 0 0,3-2 0 16,-2 0 0-16,5-3 0 0,0-2 0 16,1 0 0-16,5-1 0 0,-2-2 0 15,1 0 0-15,3-4 0 0,-2 1 0 16,2-1 0-16,-5-1 0 15,1 1 0-15,0-2 0 0,-1-1 0 16,-1-3 0-16,4 1 0 0,1-2 0 16,3 1 0-16,2 0 0 0,6-3 0 15,-2-2 0-15,7-1 0 0,-1-1 0 16,2 0 0-16,3 0 0 16,-1 1 0-16,-1 3 0 0,1 0 0 15,-6 3 0-15,-4 3 0 0,-2 0 0 16,-4 3 0-16,-4 4 0 0,-2 1 0 15,-1 6 0-15,-3 2 0 16,3 2 0-16,1 3 0 0,0 5 0 16,-3 4 0-16,-5 5 0 0,-7 5 0 15,-6 3 0-15,-10 5 0 0,-5 1-197 16,15-1-2928-16</inkml:trace>
  <inkml:trace contextRef="#ctx0" brushRef="#br1" timeOffset="-100541.4">17511 4443 1444 0,'0'0'244'0,"0"0"401"0,0 0-645 0,0 0-24 0,0 0-48 0,6-34-45 16,-6 27-115-16,0 2-572 16,0-1 280-16</inkml:trace>
  <inkml:trace contextRef="#ctx0" brushRef="#br1" timeOffset="-100142.52">17533 4306 1256 0,'0'0'2397'0,"0"0"-1636"0,0 0 47 16,0 0-388-16,0 0-104 0,0 0 184 15,0 0-207-15,11 64-81 0,-15-24 8 16,-3 10-176-16,7 3 44 0,-6 8 100 15,6 5-80-15,-4 10 16 16,4 4 64-16,4 6-160 0,0 7 20 16,-2 10 36-16,5 8-40 0,-5 9 21 15,0 3-65-15,-2 4 0 16,6 7 0-16,-4 5 0 0,-2 8 0 16,-2 4 0-16,-4 1 0 0,2 2 0 15,-3-1 0-15,1 0 0 0,2-2 0 16,-2-1 0-16,-5-1 0 15,1 1 0-15,-4-4 0 0,-3-4 0 16,5-6 0-16,-3-5 0 0,3-9 0 16,1-5 0-16,3-6 0 0,2-11 0 15,2-9 0-15,4-12 0 0,-2-14 0 16,-2-14 0-16,4-15 0 0,0-17 0 16,0-11 0-16,0-15 0 15,0-4-1637-15,0-18-665 0</inkml:trace>
  <inkml:trace contextRef="#ctx0" brushRef="#br1" timeOffset="-99660.7">18763 4162 4734 0,'-6'51'1957'0,"0"6"-969"0,2 12-792 0,4 6 4 16,-2 14-83-16,0 14-117 0,0 14 0 15,-3 11 0-15,5 12 0 0,0 13 0 16,7 12 0-16,-3 15 0 16,-4 12 0-16,4 6 0 0,-4 9 0 15,2 3 0-15,-2-5 0 0,2 2 0 16,-2-5 0-16,0-11 0 15,-4-6 0-15,-2-8 0 0,-3-15 0 16,3-8 0-16,0-9 0 0,-2-12 0 16,-1-8 0-16,-1-11 0 0,0-18 0 15,-1-12 0-15,1-18 0 0,2-17 0 16,2-17 0-16,4-16 0 0,-1-16-265 16,3-24-595-16,0-2-309 0,0-17-2256 15</inkml:trace>
  <inkml:trace contextRef="#ctx0" brushRef="#br1" timeOffset="-99180.58">19979 4059 6579 0,'-2'57'0'0,"0"15"0"0,-3-9 44 15,-5 6 516-15,8 7 48 0,-2 7-207 16,4 11-401-16,0 15 0 16,0 15 0-16,0 20 0 0,-6 18 0 15,-7 18 0-15,-3 17 0 0,-1 14 0 16,1 3 0-16,1 7 0 15,5 3 0-15,2 0 0 0,-3 3 0 16,-1-2 0-16,-5-2 0 0,1-5 0 16,-5-7 0-16,0-10 0 0,-5-13 0 15,5-17 0-15,-6-20 0 0,2-27 0 16,-2-23 0-16,7-27 0 16,3-33-357-16,7-19-1612 0,4-22-1048 0</inkml:trace>
  <inkml:trace contextRef="#ctx0" brushRef="#br1" timeOffset="-98529.55">20853 4032 5850 0,'0'0'588'16,"0"0"-203"-16,0 0 75 0,0 0-268 15,0 0-36-15,0 0-56 16,-4 41-76-16,-2 20 44 0,4 22 60 16,-7 19-12-16,7 11 9 0,-2 18-125 15,4 14 0-15,2 10 0 0,7 17 0 16,-3 11 0-16,4 14 0 0,-4 17 0 16,-2 10 0-16,-4 12 0 0,-2 7 0 15,-6 7 0-15,2 7 0 16,-9 1 0-16,-1 3 0 0,-5-4 0 15,-2-5 0-15,1-6 0 0,-5-9 0 16,4-12 0-16,2-18 0 0,5-20 0 16,6-25 0-16,5-27 0 15,10-27 0-15,1-32 0 0,8-21 0 16,3-23 0-16,3-25 0 16,1-9 0-16,-4-22 0 0,-5-2-2590 15,-8-7-1656-15</inkml:trace>
  <inkml:trace contextRef="#ctx0" brushRef="#br1" timeOffset="-80631.25">26188 5639 2773 0,'0'0'1949'0,"0"0"-669"15,0 0-744-15,0 0-235 0,0 0 47 16,0 0-152-16,0 0-20 0,0 0 76 15,-6 35-144-15,10-20 60 16,5 5-63-16,1 2-105 0,0 3 0 16,-2 0 0-16,3 3 0 0,-1 4 0 15,3-1 0-15,-1 3 0 0,0-1 0 16,1 0 0-16,-1-1 0 0,1 0 0 16,-1-2 0-16,-2 0 0 15,1 1 0-15,-5-4 0 0,0 1 0 16,-2-3 0-16,-2-2 0 0,2-1 0 15,1-3 0-15,-1-1 0 16,2 0 0-16,2 0 0 0,0 0 0 16,5 2 0-16,-1-1 0 0,3 3 0 15,1 2 0-15,1-2 0 0,1 2 0 16,-1 0 0-16,1-1 0 0,-1-1 0 16,0 0 0-16,-3-2 0 0,1 0 0 15,-3-3 0-15,-2-3 0 0,-1-3 0 16,-1-5 0-16,0 0-385 0,-2-2-1004 15,0-2-67-15,5-2-433 0</inkml:trace>
  <inkml:trace contextRef="#ctx0" brushRef="#br1" timeOffset="-79397.78">26122 5607 2861 0,'0'0'1657'0,"0"0"-1029"0,0 0-148 0,0 0 96 15,0 0-448-15,23 38-12 0,-19-25 77 16,0 0-137-16,2-1 0 0,1 1 24 15,1 0-72-15,4 0 28 16,-1 2 24-16,3 1-56 0,-2 0 28 16,3 2 76-16,-3 3-60 0,-1 1-8 15,-1 4 0-15,0 0-24 16,-3 2-16-16,-3 1 28 0,0 0-16 0,0-1-12 16,0 0 56-16,0-2-12 15,0 0 64-15,3-2 136 0,1 1-168 16,0 1 28-16,0 0 88 0,3-1-120 15,1 1-39-15,3-2-33 16,-3 2 0-16,2-2 0 0,1 1 0 16,1-3 0-16,-1 0 0 0,1-2 0 15,1 0 0-15,0 0 0 0,-1-2 0 16,1 2 0-16,-3-2 0 0,1-1 0 16,-1 1 0-16,1-1 0 0,-1 1 0 15,0 1 0-15,1 0 0 16,1 1 0-16,3 0 0 0,0 4 0 0,1-1 0 15,3 1 0-15,0 3 0 16,2 1 0-16,-1-1 0 0,3 0 0 16,0 1 0-16,2-1 0 0,-2-1 0 15,0-1 0-15,-4 0 0 0,-1-1 0 16,-1 0 0-16,-2 1 0 16,-1 0 0-16,-1 1 0 0,1-1 0 15,-1 1 0-15,-3-1 0 0,1 0 0 16,-3-4 0-16,-1-2 0 0,-1 1 0 15,0-2 0-15,-1 1 0 16,1 0 0-16,-2 0 0 0,5 0 0 16,-3-2 0-16,2-3 0 0,1-1 0 15,-1-5 0-15,-2-2 0 0,1-3 0 16,-1-2 0-16,-4-1 0 0,-2 0 0 16,3-4 0-16,-1-1 0 0,0-4 0 15,4-6 0-15,5-7 0 0,-1-1 0 16,1 0 0-16,1 4 0 15,-1 4 0-15,-3 3 0 0,1 3 0 16,-1 4 0-16,-4 0 0 0,0 2 0 16,3 0 0-16,-1 3 0 0,5 0 0 15,-1 0 0-15,-1 0 0 0,-3 5 0 16,-2-3 0-16,0 4 0 16,-1 3 0-16,3 4 0 0,-2 4 0 15,-2 2 0-15,-1 0 0 0,-1 5 0 16,-2-2 0-16,2 2 0 15,-2 0 0-15,2-2 0 0,-2-3 0 16,2 1 0-16,-2-3 0 0,0-4 0 16,-2 1 0-16,5-2 0 0,-1 1 0 15,2 1-69-15,2 1 13 0,2-4 32 16,5 0-4-16,1-3 28 0,5-1 0 16,2-3 12-16,6 1 36 0,-4-5 8 15,-7-3-52-15,-3-2-8 0,-5-6-172 16,-6 1-932-16,-2-1-625 0</inkml:trace>
  <inkml:trace contextRef="#ctx0" brushRef="#br1" timeOffset="-79000.31">27857 7722 6735 0,'0'0'880'0,"6"38"-340"0,-4-26-503 0,2-7-37 15,2-3-149-15,7 4 37 16,5-1 96-16,5-3 12 0,2-2-44 16,4-2-28-16,2-6-56 0,6-2 36 15,8-3-24-15,5-6 4 0,0-5 80 16,-13 4-356-16,2-3-2117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43:41.21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8080 13649 2509 0,'33'16'148'0,"-6"3"332"16,4 9-472-16,-10 6-8 0,-7-6-156 15,-5 4-717-15</inkml:trace>
  <inkml:trace contextRef="#ctx0" brushRef="#br0" timeOffset="706.65">8049 13802 4081 0,'0'0'485'0,"0"0"-313"16,0 0 148-16,0 0 268 0,0 0-180 16,0 0-144-16,0 0 105 15,-45 19-145-15,22-12 52 0,2-1 244 16,1-6-324-16,3 0-24 0,-1-1-55 16,5-5-117-16,-1-3 0 0,8-2 0 15,-1-5 0-15,3-1 0 0,4-1 0 16,4 0 0-16,9 2 0 0,5 2 0 15,5 4 0-15,4 3 0 0,4 5 0 16,-6 2 0-16,-5 4 0 0,-3 4 0 16,-7 3 0-16,-3 1 0 15,-3 3 0-15,-4 1 0 0,-9 2 0 16,-3 0 0-16,-2-1 0 0,-3-4 0 16,0-4 0-16,3-5 0 0,2-4-137 15,7-9-1191-15,5-1-665 16,0-6-2033-16</inkml:trace>
  <inkml:trace contextRef="#ctx0" brushRef="#br0" timeOffset="4664.7">4420 11394 2132 0,'0'0'437'16,"0"0"15"-16,0 0 288 16,0 0-248-16,0 0-47 0,0 0 135 15,0 0-316-15,0 0-60 0,0 0 48 16,2-2-96-16,2 14 40 0,4 7 0 15,4 4-192-15,1 5 9 0,5 1-9 16,5 1 0-16,6 3-4 0,4 3 0 16,2 0 8-16,9 2-8 0,-3-2 12 15,0 2 4-15,7-5-16 0,-1 1 116 16,1 0-16-16,4-1-32 16,-3 4 4-16,3 2-64 0,0-1-4 15,-3 4-4-15,7 1 4 0,2 2-4 16,0 3 0-16,6-2 8 0,4 3-8 15,9-1 0-15,3 3 8 16,-1 1-8-16,3 4 0 0,-1 0 8 16,-2 3-8-16,-1 2 20 0,1 1-12 15,-5 1-8-15,5 2 8 16,-1-2 8-16,1 1-12 0,-5-1 84 16,9 0-64-16,-2-2 76 0,1-1 40 15,7 1-132-15,-4 2 8 0,-7-2 0 16,3 2-4-16,-5-2-12 0,-1 2 0 15,-3 1 12-15,-4 1-12 0,1-1 52 16,-5 0-32-16,0-2 36 0,-6-5 24 16,0-4-76-16,-3-5-8 15,-7-6-52-15,0-6-484 0,-15-12-257 16,-4-7-2396-16</inkml:trace>
  <inkml:trace contextRef="#ctx0" brushRef="#br0" timeOffset="7691.81">5738 14116 2769 0,'48'0'1789'0,"4"0"-1681"0,16 0 164 16,-8-1-204-16,2 1-40 16,0 0 12-16,-4 0-32 0,2 0-4 15,2 0 52-15,-5 0 20 0,5 0-8 16,-2-6-12-16,2-1-48 0,5-2-16 16,-3-3-48-16,0-1-528 15,-13 3-345-15,-7-2-2048 0</inkml:trace>
  <inkml:trace contextRef="#ctx0" brushRef="#br0" timeOffset="7800.21">7278 14012 4514 0,'38'3'620'16,"7"1"176"-16,9-4 89 0,-3 0-525 15,-1-3-192-15,2-2-156 16,4-3-12-16,-3-1-304 0,-1-4-1005 16,-15 1-424-16,0-2-1204 0</inkml:trace>
  <inkml:trace contextRef="#ctx0" brushRef="#br0" timeOffset="7924.78">8502 14009 4742 0,'48'6'2353'15,"16"-2"-1993"-15,18-4-320 0,3-4-40 16,8-7-364-16,-4 0-585 0,-21 2-239 16,-4 0-1842-16</inkml:trace>
  <inkml:trace contextRef="#ctx0" brushRef="#br0" timeOffset="8025.62">9984 13990 5478 0,'73'10'1277'0,"11"-2"-685"16,16 0-204-16,-12-5-116 15,1 0-268-15,-2-2-8 0,-4-1-416 16,-5-1-568-16,-24-2-269 0,-2-5-2525 0</inkml:trace>
  <inkml:trace contextRef="#ctx0" brushRef="#br0" timeOffset="11651.18">7940 13786 2205 0,'0'0'936'16,"0"0"-756"-16,0 0-72 0,0 0 84 15,0 0-116-15,41-17-52 0,-24 5-12 16,3 0-4-16,1-1-4 0,-4 0 96 16,-1 0-100-16,5 0 0 15,-5 0-96-15,-1 4-288 0,-5-1-292 0</inkml:trace>
  <inkml:trace contextRef="#ctx0" brushRef="#br0" timeOffset="11866.8">8118 13661 2269 0,'0'0'16'16,"0"0"-16"-16,37-31-36 0,-25 22-457 15,9-3 105-15,-3-3 388 0,9-3 200 16,4-3 216-16,2-2-147 0,3-3 27 15,3-3-220-15,2-1-76 0,-10 6-172 16,0 1-909-16</inkml:trace>
  <inkml:trace contextRef="#ctx0" brushRef="#br0" timeOffset="11964.73">8992 12994 5522 0,'35'-30'216'0,"6"-2"-216"15,9-7 0-15,-11 9-792 0,-6-1-1153 0</inkml:trace>
  <inkml:trace contextRef="#ctx0" brushRef="#br0" timeOffset="12102.18">9790 12407 6679 0,'41'-27'356'16,"11"-5"-356"-16,12-9-12 0,4-1-513 15,-16 7-1255-15,-5 1-1938 0</inkml:trace>
  <inkml:trace contextRef="#ctx0" brushRef="#br0" timeOffset="12211.14">10939 11776 8192 0,'52'-27'0'15,"6"-7"0"-15,20-9 0 0,-3-3 0 16,-1-3 0-16,-16 11-1393 0,0-4-900 0</inkml:trace>
  <inkml:trace contextRef="#ctx0" brushRef="#br0" timeOffset="12318.82">12690 10739 2657 0,'72'-37'4902'0,"3"-3"-4902"15,-9 7-1541-15,-23 3-748 0</inkml:trace>
  <inkml:trace contextRef="#ctx0" brushRef="#br0" timeOffset="19156.61">13755 14221 2120 0,'0'0'2698'0,"0"0"-2086"15,0 0-96-15,0 0 261 0,0 0-345 16,0-34-16-16,0 32 188 0,-5 1-587 16,5 2-17-16,-10 11 0 15,-2 12 0-15,-7 9 0 0,-4 7 0 16,3 8 0-16,-1 0 0 0,5 5 0 16,-5 8 0-16,-4 5 0 0,2 4 0 15,-8 6 0-15,-6 1 0 0,0 0 0 16,-4 3 0-16,-5-5 0 0,7-2 0 15,-3-7 0-15,7-5 0 0,8-14 0 16,11-8 0-16,1-8 0 16,9-10 0-16,6-8 0 0,0-7 0 15,6-7 0-15,9-20-45 0,-1 1-1187 16,3-16-2866-16</inkml:trace>
  <inkml:trace contextRef="#ctx0" brushRef="#br0" timeOffset="19542.91">13750 14282 2421 0,'0'0'3525'0,"0"0"-2292"0,0 0-521 16,0 0-411-16,0 0-301 15,0 0 0-15,0 0 0 0,11 34 0 16,-11 15 0-16,6 15 0 0,4 12 0 15,9 1 0-15,10 11 0 0,10 8 0 16,-2 6 0-16,-4 6 0 0,-6 2 0 16,-12-5 0-16,-5-13 0 15,5-20 0-15,-7-19 0 0,2-23 0 16,-6-14 0-16,3-19 0 0,-3-10-301 16,-4-25-3401-16</inkml:trace>
  <inkml:trace contextRef="#ctx0" brushRef="#br0" timeOffset="20116.59">13812 12836 3793 0,'0'0'2025'0,"0"0"-1365"0,0 0-303 0,7 64 575 16,-7-17-507-16,-11 11-425 0,-1 5 0 16,-3 5 0-16,1 3 0 0,2 8 0 15,1 3 0-15,1 1 0 0,0-2 0 16,5-2 0-16,3-5 0 0,2-4 0 15,0-7 0-15,2-8 0 0,3-11 0 16,-1-11 0-16,2-12 0 0,-2-10 0 16,-2-6-1549-16,-2-9-1449 0</inkml:trace>
  <inkml:trace contextRef="#ctx0" brushRef="#br0" timeOffset="20726.8">13961 12270 2737 0,'0'0'2137'0,"0"0"-565"0,4-49-623 15,-8 31-152-15,-2-1-797 0,-10 0 0 16,-5 4 0-16,-4 4 0 16,-4 5 0-16,-10 6 0 0,0 7 0 15,-7 12 0-15,-1 12 0 0,-1 14 0 16,1 8 0-16,5 10 0 0,9 8 0 15,6 4 0-15,17 3 0 0,12 1 0 16,12-5 0-16,24-9 0 0,20-15 0 16,16-17 0-16,15-15 0 0,10-18 0 15,6-8 0-15,1-19 0 0,-7-10 0 16,-14-7 0-16,-13-7 0 16,-20-2 0-16,-13-2 0 0,-18-2 0 15,-11 0 0-15,-10-1 0 0,-10-2 0 16,-13 3 0-16,-14 2 0 0,-13 9 0 15,-3 9 0-15,1 13 0 16,-2 14-161-16,13 10-3212 0,4 3-897 0</inkml:trace>
  <inkml:trace contextRef="#ctx0" brushRef="#br0" timeOffset="21146.28">13172 13439 8192 0,'74'5'0'15,"42"-1"0"-15,37-4 0 0,14-4 0 16,7-3 0-16,4 2 0 0,-15 3 0 16,-20 2 0-16,-19 2 0 0,-44 0-45 15,-18-4-3548-15</inkml:trace>
  <inkml:trace contextRef="#ctx0" brushRef="#br0" timeOffset="37310.46">17974 14440 5366 0,'0'0'516'15,"0"0"-200"-15,-52 22 205 0,25 7-409 16,-4 7-64-16,-2 8 20 0,-4 5-64 16,2 2 64-16,-7 5 268 0,5 3-120 15,-4 4-68-15,4-1 64 16,3-3-44-16,3-6-75 0,0-2-93 16,7-6 0-16,1-7-153 0,8-11-655 15,7-9 228-15,4-8-329 0,4-9-1736 0</inkml:trace>
  <inkml:trace contextRef="#ctx0" brushRef="#br0" timeOffset="37611.62">18011 14493 5550 0,'0'0'1073'16,"0"0"-269"-16,0 0-39 16,0 0-765-16,0 0 0 0,0 0 0 0,0 0 0 15,33 72 0-15,-4-21 0 16,8 10 0-16,6 3 0 0,3 1 0 16,-3 6 0-16,3 6 0 0,-9 2 0 15,-4-6 0-15,-8-6 0 0,-4-11 0 16,-3-6 0-16,-5-11 0 0,-3-11 0 15,-4-12 0-15,-4-8-37 16,-2-9-3184-16</inkml:trace>
  <inkml:trace contextRef="#ctx0" brushRef="#br0" timeOffset="38615.44">18069 14444 3521 0,'0'0'1053'16,"0"0"-505"-16,0-55 272 0,-4 31-408 15,1-7-111-15,-1-5 223 0,4-8-232 16,0-9-28-16,9-7 64 0,1-10-199 16,-2-4-129-16,7-9 0 0,-9-5 0 15,4-5 0-15,-4-4 0 16,3-6 0-16,-3-4 0 0,0-4 0 16,4-6 0-16,-5 3 0 0,5-1 0 15,-8 0 0-15,2 4-25 0,-4 5-107 16,4 9-120-16,-4 14 252 0,0 14-12 15,-8 10 0-15,-4 10-36 0,1 9-556 16,1 4 35-16,4 8 81 0,2 4-616 16,4 7-481-16,0 3-1120 0</inkml:trace>
  <inkml:trace contextRef="#ctx0" brushRef="#br0" timeOffset="39027.78">18321 11941 5670 0,'0'0'424'0,"-21"-58"201"15,5 27-325-15,-7 5-40 0,-6 1 52 16,0 5-308-16,-4 3 48 0,0 10-52 15,-4 7-28-15,6 11 28 0,4 14-12 16,-4 9 4-16,6 11 8 0,2 14 8 16,7 8 0-16,5 5-8 0,7 5 0 15,8-2 12-15,13-11-12 0,20-13 0 16,9-13-8-16,7-20 8 16,11-17 80-16,5-8-16 0,-1-14 48 15,-10-10 180-15,-9-7-267 0,-9-5-25 16,-9-7 0-16,-4-2 0 0,-9-2 0 15,-10 0 0-15,-6 1 0 16,-6 2 0-16,-14 4 0 0,-9 5 0 16,-4 8 0-16,-8 11 0 0,-1 11 0 15,-3 12-845-15,2 13-972 0,14 3 332 16,0 6-692-16</inkml:trace>
  <inkml:trace contextRef="#ctx0" brushRef="#br0" timeOffset="39414.82">17612 13343 7319 0,'0'0'396'0,"89"22"-172"0,-11-13 29 0,24-6-253 16,7-3 0-16,13-1 0 0,4-4 0 16,-6-1 0-16,-4 0 0 0,-13 2 0 15,-18 4 0-15,-11 0 0 16,-16 0 0-16,-16 3-897 0,-9-2-636 16</inkml:trace>
  <inkml:trace contextRef="#ctx0" brushRef="#br0" timeOffset="40361.69">16603 16034 2521 0,'0'0'2205'0,"0"53"-1701"0,0-28-128 16,0-7 364-16,4 1-612 15,-2-5-92-15,2-2 4 0,-4-6-40 16,5-2 33-16,-5-2 43 0,0-2 28 15,-7 0 164-15,-5-1 268 0,-5-5-320 16,-3-5-24-16,-1-3 25 16,5-4-217-16,-1-5 0 0,3-7 0 15,7-7 0-15,5-4 0 0,4 0 0 16,15 1 0-16,10 2 0 0,2 3 0 16,2 3 0-16,-2 7 0 0,2 5 0 15,0 3 0-15,-7 9 0 0,-1 2 0 16,-2 3 0-16,0 3 0 0,-5 6 0 15,-6-1-393-15,-1 0-747 16,-7 1-3122-16</inkml:trace>
  <inkml:trace contextRef="#ctx0" brushRef="#br0" timeOffset="40642.65">16909 16033 6122 0,'0'0'913'15,"0"0"-181"-15,39-32-307 0,-22 8-425 16,-5 2 0-16,-8 0 0 16,3 1 0-16,-5 0 0 0,-2-3 0 15,-9 1 0-15,3 0 0 0,-8 2 0 16,1 2 0-16,-1 4 0 0,-1 7 0 16,-1 5 0-16,3 5 0 0,-1 11 0 15,4 11 0-15,-5 8 0 0,-1 9 0 16,3 4 0-16,5 2 0 15,8-2 0-15,8-4 0 0,5-5 0 0,5-6 0 16,5-8 0-16,4-7 0 16,2-7 0-16,0-5-101 0,-4-3-1271 15,-5-4-2422-15</inkml:trace>
  <inkml:trace contextRef="#ctx0" brushRef="#br0" timeOffset="41046.32">17122 15868 5630 0,'0'0'1473'0,"0"0"-421"0,0 0-1015 0,0 0-37 15,-4 50 0-15,4-17 0 0,6 0 0 16,8-2 0-16,1-4 0 0,4-3 0 16,-1-2 0-16,-1-3 0 0,-1-5 0 15,-5-4 0-15,-1-4 0 16,-6-2 0-16,-2-2 0 0,-2-2 0 15,2-2 0-15,-2-10 0 0,0-15 0 16,2-8 0-16,2-7 0 16,3-4 0-16,-1 4 0 0,4 2 0 15,-4 6 0-15,-2 7 0 0,1 9 0 16,-3 5 0-16,-2 5 0 0,0 5-1281 16,-2 2-472-16,-3 1-896 0</inkml:trace>
  <inkml:trace contextRef="#ctx0" brushRef="#br0" timeOffset="41434.69">17422 16005 5174 0,'0'0'1236'0,"0"0"-455"16,0 0 220-16,0 0-1001 0,37-7 0 16,-27-11 0-16,3-2 0 0,-5-2 0 15,-4 0 0-15,-4 3 0 16,0 1 0-16,-10 2 0 0,-1 1 0 15,3 4 0-15,-2 5 0 0,8 4 0 16,-2 3 0-16,-1 9 0 16,-3 9 0-16,-4 13 0 0,-1 6 0 15,-1 4 0-15,8-4 0 0,6-6-757 16,4-4 241-16,8-6 19 0,9-6-7 16,4-5 372-16,2-3 88 0,-1-6-56 15,-1 0-20-15,-4-2 48 0,-9 0-4 16,-5 0 52-16,-3 0 24 0,0 0 408 15,-4-5 284-15,2-6 13 0,-2-6 311 16,0-6-995-16,4-4-21 0,2-2 0 16,2 0 0-16,5-3 0 15,-3 0 0-15,7 4 0 0,-7-1 0 16,0 4 0-16,1 2 0 0,-3 1 0 16,-2 1 0-16,0 5 0 15,1-1-1233-15</inkml:trace>
  <inkml:trace contextRef="#ctx0" brushRef="#br0" timeOffset="42038.16">17790 15494 4834 0,'0'0'308'0,"-11"49"696"0,18-13-347 0,1 7-189 0,2 9 252 16,3 4-519-16,1 2-201 0,3 0 0 16,-3-4 0-16,3-3 0 15,-5-3 0-15,2-6 0 0,-3-7 0 16,-1-7 0-16,-4-9 0 0,9-9 0 16,-3-9 0-16,7-5 0 0,3-13 0 15,3-10 0-15,-2-8 0 16,-2-4 0-16,-5-2 0 0,-5 7 0 15,-11 6 0-15,-7 9 0 0,-7 6 0 16,-13 8 0-16,-6 5 0 16,-4 8 0-16,2 8 0 0,4 1 0 15,4 1 0-15,6-1 0 0,11-6-473 16,-1-4-1220-16,9-3-1328 0</inkml:trace>
  <inkml:trace contextRef="#ctx0" brushRef="#br0" timeOffset="42647.87">17281 16430 5034 0,'0'0'888'0,"-12"-54"297"0,-5 26-453 15,-6 5-379-15,-3 0-353 0,-1-2 0 16,-4 3 0-16,2 3 0 16,0 2 0-16,2 6 0 0,6 4 0 15,5 7 0-15,1 8 0 0,3 7 0 16,-3 6 0-16,5 4 0 0,-2 7 0 16,3 3 0-16,3 5 0 0,6 1 0 15,4 1 0-15,9-1 0 0,7 2 0 16,5 0 0-16,2 1 0 0,-2 3 0 15,-2 1 0-15,-3 2 0 0,-3-1 0 16,-3-2 0-16,-3-2 0 0,-5-7 0 16,0-5 0-16,0-6 0 15,-4-9 0-15,-2-6-17 0,-2-5-775 16,0-4-1201-16,-4-8-716 0</inkml:trace>
  <inkml:trace contextRef="#ctx0" brushRef="#br0" timeOffset="42827.88">16913 16793 6378 0,'0'0'1601'16,"0"0"-1388"-16,0 0-213 0,0 0 0 15,48 6 0-15,-11-9 0 0,2-5 0 16,0 0 0-16,-1-3 0 0,1-2 0 16,0-2 0-16,1-2 0 0,-7-2 0 15,-7 3-1666-15,-7 1-1595 0</inkml:trace>
  <inkml:trace contextRef="#ctx0" brushRef="#br0" timeOffset="43027.71">17428 16718 7167 0,'0'0'1025'16,"0"0"-1025"-16,0 0 0 0,0 0 0 15,0 0 0-15,0 0 0 0,-31 52 0 16,25-12 0-16,6-2 0 16,4-3 0-16,-2-6 0 0,6-2 0 15,-2-5 0-15,-4-6 0 0,3-5-1738 16,-5-6-1131-16</inkml:trace>
  <inkml:trace contextRef="#ctx0" brushRef="#br0" timeOffset="43167.76">17484 16401 7443 0,'0'0'596'0,"0"0"-496"0,0 0-47 16,0 0-53-16,0 0 0 15,0 0 0-15,0 0-577 0,0 0-576 16,29 48-2656-16</inkml:trace>
  <inkml:trace contextRef="#ctx0" brushRef="#br0" timeOffset="43432.47">17571 16859 6450 0,'0'0'1497'16,"0"0"-1252"-16,0 0-245 0,45-47 0 15,-31 20 0-15,-1 1 0 0,-7-2 0 16,4 1 0-16,-10-4 0 0,0 1 0 16,0 3 0-16,-6 4 0 0,2 10 0 15,-2 5 0-15,2 8 0 0,-2 5 0 16,-5 15 0-16,-3 17 0 0,-9 10 0 15,9 9 0-15,-3-5 0 0,11-5 0 16,2-3 0-16,8-8 0 0,6-6 0 16,11-5 0-16,-1-9 0 15,7-7 0-15,4-6 0 0,0-8 0 16,2-15 0-16,3-8-613 16,-14 3-255-16,1-9-2506 0</inkml:trace>
  <inkml:trace contextRef="#ctx0" brushRef="#br0" timeOffset="43587.82">17852 16325 6751 0,'0'0'1076'0,"0"0"-711"0,0 0-365 15,-27 45 0-15,16-10 0 0,3 7 0 16,6 4 0-16,0-1 0 0,2 2 0 16,0 3 0-16,2 1 0 0,0-2 0 15,4-2 0-15,-1-3 0 0,3-4 0 16,0-4 0-16,-4-15-1225 0,7-6-2417 0</inkml:trace>
  <inkml:trace contextRef="#ctx0" brushRef="#br0" timeOffset="43835.49">18054 16682 5898 0,'0'0'713'0,"-29"-34"351"0,15 26-547 15,3 5-517-15,-3 6 0 0,2 9 0 16,-3 4 0-16,-1 7 0 16,5 3 0-16,1 2 0 0,8 2 0 15,0 3 0-15,2-1 0 0,8-4 0 16,4-3 0-16,3-9 0 0,1-4 0 16,5-6 0-16,4-6 0 0,-9-5 0 15,5-8 0-15,-4-7 0 0,-7-8-853 16,0 5-608-16,-3-3-932 0</inkml:trace>
  <inkml:trace contextRef="#ctx0" brushRef="#br0" timeOffset="43976.99">18100 16263 7723 0,'0'0'469'16,"-4"77"-469"-16,-3-21 0 0,-3 4 0 15,4 7 0-15,2 4 0 16,0 1 0-16,4-2 0 0,4 0 0 15,6-7 0-15,5-3 0 0,-3-2 0 16,2-16 0-16,-3-5-4499 0</inkml:trace>
  <inkml:trace contextRef="#ctx0" brushRef="#br0" timeOffset="52206.63">24239 18590 1708 0,'0'0'324'0,"0"0"889"0,0 0 812 15,0 0-1137-15,0 0-103 0,0 0 383 16,0 0-1087-16,0 0-81 0,0 0 0 16,10-37 0-16,-10 32 0 15,0 1 0-15,0 1 0 0,0 1 0 16,0 0 0-16,0 0 0 0,0 1 0 16,0-2 0-16,0 1 0 15,0-1 0-15,0 1 0 0,0 0 0 16,0 1 0-16,0 1 0 0,0 0 0 15,0 0 0-15,2 0 0 0,-2 0 0 16,3 1 0-16,-3 1 0 16,0-1 0-16,2 1 0 0,-2-1 0 15,0 0 0-15,2 0 0 0,-2 0 0 16,0 1 0-16,0-1 0 0,0-1 0 16,0 0 0-16,0 1 0 0,0-1 0 15,0 2 0-15,0-2 0 0,0 1 0 16,0-1 0-16,0 1 0 0,0 0 0 15,4-1 0-15,-4 1 0 0,0-1 0 16,2 0 0-16,-2 1 0 0,2-1 0 16,-2 1 0-16,2 0 0 15,-2-1 0-15,4 1 0 0,0-1 0 16,2 2 0-16,1 0 0 0,3 1 0 16,2 1 0-16,3 0 0 15,6 2 0-15,-1-1 0 0,5 0 0 16,2-2 0-16,2 0 0 0,-2-2 0 15,0-1 0-15,-5 0 0 0,-3 0 0 16,2 2 0-16,-3-1 0 16,1 2 0-16,-1 0 0 0,3 1 0 15,2-1 0-15,2 2 0 0,1-3 0 16,3 1 0-16,0-2 0 0,7-1 0 16,-1 0 0-16,2 0 0 0,2 0 0 15,-2 0 0-15,3-1 0 0,-5 1 0 16,-2 0 0-16,-2 2 0 0,-2 2 0 15,-2-1 0-15,4 1 0 0,-4 1 0 16,6-1 0-16,-2 1 0 0,2-1 0 16,0 0 0-16,2 0 0 15,2-1 0-15,4 0 0 0,-1-2 0 16,5 0 0-16,-1 0 0 0,1 0 0 16,3 0 0-16,-1 0 0 15,1 1 0-15,1-1 0 0,1 1 0 16,0-1 0-16,1 1 0 0,1-1 0 15,2-1 0-15,1 2 0 0,-1-1 0 16,2-1 0-16,0 2 0 16,4-2 0-16,0 0 0 0,2 0 0 15,0-1 0-15,2 0 0 0,-2 1 0 16,0 0 0-16,-2 0 0 0,0 2 0 16,0 0 0-16,-2 1 0 0,2-1 0 15,-1 1 0-15,1-3 0 0,2 0 0 16,3 0 0-16,1 0 0 0,4-3 0 15,2 3 0-15,3-1 0 0,-1 1 0 16,-2 0 0-16,-3 0 0 0,-3 0 0 16,-4 1 0-16,-2-1 0 15,-4 1 0-15,-3 1 0 0,-1-2 0 16,-2 1 0-16,-5-1 0 0,-1 0 0 16,-7 0 0-16,-2-4 0 15,-4-2 0-15,-2-2-1273 0,-8 1-532 16,5-5-304-16</inkml:trace>
  <inkml:trace contextRef="#ctx0" brushRef="#br0" timeOffset="67445.33">31674 10614 2433 0,'0'0'32'0,"0"0"2133"16,0 0-1677-16,0 0-68 0,0 0 196 16,0 0-392-16,0 42-27 0,0-17 187 15,0 4-216-15,0 0 4 0,0 2 24 16,0 0-172-16,-2 0-4 0,-2-1-20 16,2 0-24-16,-2 0-376 0,0-9-1185 15,-2 0-652-15</inkml:trace>
  <inkml:trace contextRef="#ctx0" brushRef="#br0" timeOffset="67647.22">31627 11420 3689 0,'0'0'308'0,"-10"48"-248"0,5-20-24 16,3-1-36-16,0-1-164 0,2 1-556 15,0-1 56-15,0-3-13 0,0 1 61 16,0-1 616-16,0-2 240 0,0-2 553 16,0-1-317-16,0 0-244 0,0-6-232 15,-4-3-1049-15</inkml:trace>
  <inkml:trace contextRef="#ctx0" brushRef="#br0" timeOffset="67815.75">31596 12156 5630 0,'-6'37'784'16,"-5"3"-676"-16,-3 6 61 0,2-5 187 16,-1-1-192-16,1-2-136 0,-1-3-28 15,5-2-72-15,2-2-380 16,2-2-61-16,4-2-35 0,0-5-472 0,0 0 495 16,6-5 253-16,4-1-296 15,-4-7-144-15,3 3-745 0</inkml:trace>
  <inkml:trace contextRef="#ctx0" brushRef="#br0" timeOffset="67956.71">31569 13086 2457 0,'-8'38'3289'15,"0"-4"-2921"-15,1 2-204 16,3-9 28-16,0-1-192 0,2-3 0 16,0-3-4-16,0-2-220 0,0-4-112 15,-2 0-668-15,-3-3-213 0,1-3-472 16,2-1-279-16</inkml:trace>
  <inkml:trace contextRef="#ctx0" brushRef="#br0" timeOffset="68233.35">31499 13783 1980 0,'4'35'1665'0,"4"-5"-524"0,0 5-757 16,3-1-340-16,-3-1 4 0,0 2-16 15,-1-1-28-15,-3-2-4 0,-2-3 0 16,-2-4-116-16,0-1-144 0,0-1-573 16,-4 1 145-16,-1-2 492 0,1 4 196 15,0 0 16-15,0 0 204 16,0 5 901-16,0 3-457 0,2 5-140 16,-2 3 144-16,-1 3-303 0,3 2-13 15,-4-3 20-15,0 0-372 16,0-2 0-16,-5-4-208 0,1-3-324 0,2-10-517 15,0 1-3105-15</inkml:trace>
  <inkml:trace contextRef="#ctx0" brushRef="#br0" timeOffset="68969.23">31550 14129 2389 0,'-6'34'2309'0,"-2"2"-1905"16,2 8-388-16,0-2 36 15,4 4 456-15,2 2-96 0,0 6-16 16,0 1 285-16,0 2-389 0,0 2-172 16,2-4 4-16,2 1-120 0,-2-3 4 15,0-3-8-15,0-3-476 0,-2-5-44 16,2-9-1009-16,-2-12-128 15,0-4-720-15</inkml:trace>
  <inkml:trace contextRef="#ctx0" brushRef="#br0" timeOffset="69266.47">31472 15576 1856 0,'0'0'1925'0,"-10"65"-1441"0,1-29-363 16,1-2 39-16,2 2-88 0,-2 1-72 16,1 2-36-16,1 5 20 15,4 2 12-15,0 4 8 0,0 2 20 16,2 0 480-16,0 1-80 0,-2 2 16 16,0-1 124-16,0 0-507 0,-2-3-57 15,-1-2-8-15,3-2-57 16,2 0-3-16,0-1-156 0,0 1-72 15,5 0-96-15,1 2 96 0,2 0 296 16,2-2 4-16,1-2 112 16,-1-2-116-16,-2-4-12 0,1-5-160 15,-3-9-813-15,-4-2-1388 0</inkml:trace>
  <inkml:trace contextRef="#ctx0" brushRef="#br0" timeOffset="81147.48">19268 2580 3033 0,'0'0'2077'0,"0"0"-1513"0,0 0-228 0,-44 33 257 16,28-9-285-16,-1 2-44 15,3 4 228-15,-3 0-248 0,-1 4 0 16,-3 0-207-16,-2 3-37 0,-8 1 0 15,4-2 0-15,-6 0 0 0,-2-4 0 16,4-3 0-16,0-7 0 16,4-3 0-16,6-9 0 0,3-7 0 15,5-3-81-15,11-14-1075 0,9-10 107 16,1 3-59-16,8-9-3050 0</inkml:trace>
  <inkml:trace contextRef="#ctx0" brushRef="#br0" timeOffset="81527.22">19268 2489 3645 0,'0'0'2641'15,"0"0"-1856"-15,0 0-249 0,0 0 49 16,-7 38-585-16,14-9 0 0,3 7 0 15,4 3 0-15,7 1 0 0,4 7 0 16,10 4 0-16,8 3 0 0,7 3 0 16,-2 0 0-16,-3-3 0 0,-8-5 0 15,-6-4 0-15,-8-7 0 0,-2-11 0 16,-7-8 0-16,-3-8-1593 0</inkml:trace>
  <inkml:trace contextRef="#ctx0" brushRef="#br0" timeOffset="82488.21">19272 1391 1340 0,'0'0'1313'0,"0"0"-965"16,0 0 480-16,0 0-231 16,0 0-53-16,8 43 424 0,-8-3-416 15,0 12-63-15,0 11 379 0,2 7-523 16,-2 7-345-16,6 6 0 0,-6 3 0 16,4 2 0-16,1 0 0 15,-3-3 0-15,2-4 0 0,-2-6 0 16,2-9 0-16,2-9 0 0,2-14 0 15,-1-11 0-15,3-15 0 0,-2-10-1265 16,-6-11-1521-16</inkml:trace>
  <inkml:trace contextRef="#ctx0" brushRef="#br0" timeOffset="83017.55">19336 1060 1244 0,'0'0'464'0,"10"-57"1509"0,-6 33-1088 16,0 4-329-16,-4 3 112 0,0 5 465 16,-4 3-533-16,-6 0-184 15,0 3-163-15,-7 2-253 0,-8 4 0 16,-2 4 0-16,1 11 0 0,-5 11 0 15,0 10 0-15,0 12 0 0,4 6 0 16,4 8 0-16,6 1 0 16,13 0 0-16,8-7 0 0,17-6 0 15,8-10 0-15,19-13 0 0,3-10 0 16,13-11 0-16,9-10 0 0,-3-12 0 16,0-7 0-16,-10-8 0 15,-8-2 0-15,-17-2 0 0,-12 0 0 16,-13 1 0-16,-10 2 0 0,-10-3 0 15,-11 0 0-15,-6 0 0 0,-8 1 0 16,-2 6 0-16,-5 9 0 0,5 10-313 16,4 9-855-16,8 3 3 0,7 8-1120 15</inkml:trace>
  <inkml:trace contextRef="#ctx0" brushRef="#br0" timeOffset="83434.67">18772 1928 4610 0,'0'0'3582'0,"0"0"-3582"0,64-3 0 16,-2-2 0-16,12-1 0 16,9 1 0-16,6 1 0 0,2 1 0 15,0 0 0-15,-5 0 0 0,-5 3 0 16,-5 0 0-16,-7 0 0 0,-9 3 0 16,-5 0 0-16,-13-2-1173 15,-13 0-2401-15</inkml:trace>
  <inkml:trace contextRef="#ctx0" brushRef="#br0" timeOffset="84306.38">21674 2507 1148 0,'0'0'16'16,"0"0"1545"-16,0 0-49 0,0 0-727 16,0 0-5-16,0 0 329 15,0 0-529-15,0 0-164 0,0 0-131 16,-11-18-285-16,-1 38 0 0,-9 10 0 15,-1 9 0-15,-5 5 0 0,-2 3 0 16,-2 3 0-16,0 2 0 0,-2 4 0 16,2-3 0-16,0-3 0 0,8-6 0 15,4-9 0-15,9-9 0 0,4-12 0 16,10-11-73-16,2-3-1227 0,4-10-2506 16</inkml:trace>
  <inkml:trace contextRef="#ctx0" brushRef="#br0" timeOffset="84570.95">21765 2460 5606 0,'0'0'944'0,"0"0"-23"0,-46 37-200 16,34-13-721-16,4 4 0 0,5 4 0 16,6 3 0-16,11 1 0 0,7 6 0 15,4 2 0-15,6 6 0 0,0 3 0 16,-5 0 0-16,-1 1 0 0,2-7 0 16,-6-3 0-16,-1-9 0 15,-3-9 0-15,-7-9 0 0,-1-7 0 16,-7-10-1894-16,2 0-375 0</inkml:trace>
  <inkml:trace contextRef="#ctx0" brushRef="#br0" timeOffset="85366.22">21736 1608 2225 0,'0'0'2729'15,"0"0"-1833"-15,0 0-240 0,0 0 105 16,-13 33-357-16,-3 17-36 0,-3 15-215 16,-1 14-153-16,3 6 0 15,9-7 0-15,8 2 0 0,2-3 0 16,8-7 0-16,-2-6 0 0,5-9 0 15,-1-11 0-15,-1-8 0 0,3-14 0 16,3-12-177-16,-5-10-1572 16,0-9-836-16</inkml:trace>
  <inkml:trace contextRef="#ctx0" brushRef="#br0" timeOffset="85897.71">21792 1121 2621 0,'0'0'2749'0,"12"-44"-1889"0,-12 20-299 0,0 3 479 16,-10-2-679-16,-1 2-361 0,-1 0 0 15,-13 3 0-15,2 5 0 0,-8 7 0 16,2 6 0-16,-6 14 0 0,0 21 0 16,-6 16 0-16,6 13 0 0,8 11 0 15,10 2 0-15,17 0 0 0,11-6 0 16,13-6 0-16,14-12 0 0,13-12 0 16,9-11 0-16,15-15 0 15,-3-14 0-15,4-9 0 0,-7-13 0 16,-9-8 0-16,-9-2 0 0,-11-4 0 15,-16-1 0-15,-9 0 0 0,-11-1 0 16,-12-2 0-16,-13-4 0 16,-8-2 0-16,-12 1 0 0,-5 1 0 15,13 11-737-15,-2 2-2557 0</inkml:trace>
  <inkml:trace contextRef="#ctx0" brushRef="#br0" timeOffset="86301.81">21229 1952 6470 0,'40'12'633'0,"22"-7"75"0,20-1-327 16,11-4-381-16,11-1 0 0,7-2 0 15,-3 1 0-15,-7 2 0 0,-2 0 0 16,-6 4-1037-16,-24-1-348 0,-10-1-3377 16</inkml:trace>
  <inkml:trace contextRef="#ctx0" brushRef="#br0" timeOffset="98263.15">20334 473 5378 0,'0'0'496'0,"0"0"100"15,0 0 141-15,0 0-341 0,0 0-204 16,0 0-48-16,0 0-136 16,0 0 68-16,-10 13 93 0,10-1-169 15,0 8 0-15,0 6 0 0,2 9 0 16,-2 9 0-16,-4 0 0 0,0 1 0 16,-7 0 0-16,5-1 0 15,2 1 0-15,-4 0 0 0,0 1 0 16,5 0 0-16,1-3 0 0,2 1 0 15,2-1 0-15,1 0 0 0,7-1 0 16,-4-1 0-16,-2 2 0 0,2 1 0 16,1 0 0-16,-3 2 0 0,-4 0 0 15,0 1 0-15,0 1 0 0,-2 1 0 16,0 3 0-16,0-1 0 0,2 2 0 16,4 1 0-16,2 0 0 15,4-1 0-15,-4 2 0 0,5-3 0 16,-5-2 0-16,-2-2 0 0,0 1 0 15,-2-1 0-15,0 1 0 0,0 1 0 16,-2 2 0-16,2 3 0 16,-2 0 0-16,3 2 0 0,-3 1 0 15,0-1 0-15,2-1 0 0,-2-1 0 16,4-1 0-16,0 1 0 0,-2-2 0 16,-2-2 0-16,4 0 0 15,-4-4 0-15,2 0 0 0,-2-4 0 16,0-1 0-16,-2-2 0 0,2-4 0 15,-4-5 0-15,4-9 0 0,-2-10 0 16,0-6 0-16,-4-14 0 0,-1-22 0 16,-3 2-137-16,0-14-2020 0</inkml:trace>
  <inkml:trace contextRef="#ctx0" brushRef="#br0" timeOffset="99098.14">20696 416 2517 0,'0'0'60'0,"0"0"1785"0,0 0-1041 0,0 0-60 0,0 0-396 0,0 0-71 15,0 0 79-15,0 0-176 0,0 0 120 16,0 0 148-16,-21 46-204 0,15-5-175 15,0 16-69-15,-2 17 0 0,-1 7 0 16,-1 2 0-16,2-1 0 16,2-4 0-16,-5 1 0 0,9 0 0 15,0 2 0-15,0-2 0 0,2-2 0 16,0-3 0-16,6-2 0 0,3-1 0 16,3-1 0-16,0 0 0 15,3-2 0-15,-1-2 0 0,-1-2 0 16,1 0 0-16,-1-3 0 0,-1 0 0 15,0 3 0-15,-3 0 0 0,-3 3 0 16,-4 0 0-16,2-1 0 0,-4 2 0 16,0 1 0-16,0-3 0 0,-4 3 0 15,2-3 0-15,-2 1 0 0,-3 0 0 16,3-4 0-16,-2-1 0 0,2-8 0 16,-2-4 0-16,2-11 0 15,0-9 0-15,-3-13 0 0,5-8 0 16,-6-9 0-16,2-13 0 0,-5 0 0 15,1-17-3322-15</inkml:trace>
  <inkml:trace contextRef="#ctx0" brushRef="#br0" timeOffset="100277.57">18273 3242 4706 0,'0'0'24'16,"0"0"-24"-16,42-31-40 0,1 18 40 15,21 3 212-15,15 3 612 0,18 3-344 16,21 1-99-16,24 3 95 16,13 0-280-16,15 3-56 0,12 7-84 15,10 3-40-15,6 5-16 0,7 2 0 16,4 2 0-16,12 2 0 0,0 1 28 15,15 0-8-15,0-2-4 0,1-3 36 16,-5-3-24-16,-7-4-28 0,-20-3 0 16,-19-1-296-16,-23-5-364 0,-49 0-1738 15,-19-4-1471-15</inkml:trace>
  <inkml:trace contextRef="#ctx0" brushRef="#br0" timeOffset="101789.45">20314 530 3757 0,'0'0'869'0,"35"-4"-197"0,-8-7 332 16,4-1-455-16,2-2-137 0,2 1 152 16,-2 5-396-16,0 3-116 0,-8 5-52 15,-7 6-20-15,-7 0-504 0,-7-1-2630 0</inkml:trace>
  <inkml:trace contextRef="#ctx0" brushRef="#br0" timeOffset="105602.04">18515 305 2829 0,'0'0'1192'0,"0"0"-743"0,0 0 55 16,0 0 300-16,0 0-584 16,0 0-152-16,0 0-32 0,0 0-32 15,0 0 12-15,11 2 8 0,-1 1-12 16,11 2-12-16,5-4 8 0,18-1 4 16,8-1-12-16,3-9 20 15,-1 3-12-15,2-1-8 0,-9 2 4 16,-1 0 4-16,-5 5-8 0,-4 1 0 15,-1 0-12-15,-10 2 12 0,8 2 0 16,-6-1-4-16,-1 1 4 0,-2-3 0 16,-2 0-4-16,0-1 4 0,-5 0 0 15,-1 0 4-15,-7 0-4 0,-4-1 44 16,-2 1-16-16,-4 0 132 0,5 0 93 16,-5 0-205-16,0 0-48 15,0 0-24-15,0 1 16 0,-5 5-4 16,5 1 12-16,-4 4-241 0,4 0-47 15,9-3-188-15,13 2 188 0,22-7 4 16,12-3-216-16,1-7 131 16,1-5 185-16,-4 1 164 0,-4 1 20 15,-1-2 192-15,-1 0 265 0,-3 4-213 16,-3-3 24-16,-3 2 144 0,-2 3-140 16,-2 1-88-16,-2 3 12 15,2 0-176-15,1 2 0 0,-1 0-8 16,0 3-8-16,-4 0-8 0,0 0-20 15,2-1-132-15,-4-2 12 0,0 1-36 16,2-1 104-16,4 0 60 0,-4-2 4 16,2-1 12-16,-6 1 0 0,4 0 36 15,-4-1 12-15,4 2 28 0,2-1 72 16,2 1-100-16,0 1 0 0,4-3-36 16,1 3-8-16,-1-1-4 15,2 1 0-15,3 0-12 0,-3 0 4 16,3 0-4-16,-9 0-24 0,2 1 36 15,-10 3-4-15,-7 3-16 0,-1 1 20 16,-7 5-4-16,-1 0-16 16,-1 3 20-16,0-1 4 0,7 2 4 15,4-3-8-15,6-2 12 0,14-5-12 16,4-4-4-16,5-3-300 0,8-7-80 16,0-2 124-16,-2-4 96 15,-3 0 156-15,-1-3 8 0,-5 3 352 16,-3 1-28-16,-7 1 12 0,-6 1 44 15,0 3-264-15,-4 2-44 0,-6 3-32 16,-1 2-36-16,1 2-4 0,0 4 0 16,-1 1 4-16,1 2-4 0,2-2 0 15,-3-1-8-15,11-2-16 0,0 1-108 16,3-2 16-16,7-2 56 0,-4-1 20 16,4 0 12-16,-1-4 28 15,-1-1 0-15,-2-1 8 0,-2-2-8 16,-2 1 8-16,-6 1 8 0,2 0-12 15,-4 4 32-15,-2-1-32 0,-1 2-4 16,1 1 0-16,-2 5-16 16,-3 6 16-16,1-1-4 0,-4 2-24 15,5 2 28-15,-3 1 0 0,1-2-36 16,3-3 20-16,2-1 0 0,2-3-24 16,4-3 40-16,2-3 0 15,0 0 4-15,4-5-4 0,-2 0 0 16,2 0 8-16,0-2-8 0,-2 0 0 15,-2-2 4-15,-2 2-4 0,2-2 0 16,2 0 4-16,0 5-4 0,4 1 0 16,1 3-24-16,1 0 12 0,2 3-24 15,3 0-20-15,1 3 44 0,-1-2 12 16,5-2-24-16,1 2 24 0,1-4 4 16,1 0 0-16,4-4-4 15,4-1 52-15,8-2 16 0,4-1-4 16,7-2 12-16,-3 3-72 0,3 0 8 15,-7 0-8-15,-3 4-4 0,-12 1-200 16,-17 1-1012-16,-5 1-353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46:05.8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7855 4332 2032 0,'0'0'16'0,"0"0"133"0,0 0-97 16,0 0 752-16,0 0-600 0,0 0-60 16,0 0 160-16,0 0 373 15,0 0-245-15,-25 20-40 0,29-20 240 16,3 0-232-16,3 0-59 0,0-1 99 15,-4 0-332-15,3 1-52 0,-7 0 48 16,2 0-36-16,2 0 20 0,-2 0 12 16,2 0-88-16,1 0-8 0,1 0 4 15,4 1 4-15,3 0-12 16,5 0 4-16,-3-1 4 0,4 0-8 16,-1 0 16-16,1 0 0 0,2 0-16 15,2-3 36-15,1-1-32 0,1 2 44 16,4-2 52-16,0 3-100 15,2 0 28-15,7 1 64 0,-3 0-24 16,2 0 16-16,3 1 25 0,3-1-109 16,3 2 0-16,1 0 0 0,7 0 0 15,-2-2 0-15,8 0 0 0,-4 0 0 16,4-3 0-16,2 1 0 16,0 0 0-16,4-1 0 0,4 1 0 15,-3 1 0-15,5-2 0 0,-2 0 0 16,3 0 0-16,-1-1 0 0,5 0 0 15,-1 2 0-15,5 0 0 0,-9-1 0 16,9 2 0-16,-6 1 0 0,1 0 0 16,5 0 0-16,-5 0 0 0,7 0 0 15,-6 2 0-15,-1 1 0 16,-3-2 0-16,3 0 0 0,5-1 0 16,2 0 0-16,3 0 0 0,3 0 0 15,2-1 0-15,-2-2 0 0,2 0 0 16,2 2 0-16,-2 1 0 0,-6 0 0 15,2 0 0-15,0 0 0 16,-6 4 0-16,2 1 0 0,3 1 0 16,-3 0 0-16,-2-1 0 0,-3 2 0 15,-1 0 0-15,-7 0 0 0,3 1 0 16,-1-3 0-16,-6-1 0 16,-6 0 0-16,-4-1 0 0,-6-3-533 15,-11-5-211-15,-14 0-297 0,-10-9-3085 0</inkml:trace>
  <inkml:trace contextRef="#ctx0" brushRef="#br0" timeOffset="19867.77">1397 10202 1712 0,'0'0'0'15,"0"0"0"-15,0 0 12 0,48-1 56 16,-29 1 212-16,-3 1-163 0,-1 1-13 16,-1 2-44-16,-10-3 516 0,2 2-384 15,-4 0 24-15,3 1-156 0,1 2 0 16,2 0-24-16,11 0-36 0,-1-1-172 16,-1-2-1237-16</inkml:trace>
  <inkml:trace contextRef="#ctx0" brushRef="#br0" timeOffset="20053.79">2489 10288 872 0,'97'7'2589'0,"2"-1"-1985"15,23 0-336-15,-12-3 25 0,5-3-33 16,5-2-80-16,4-5 8 0,2-2 192 16,3-4-172-16,3-1-16 0,-6-3 20 15,2 1-104-15,-4-2-28 0,-4 0-64 16,-6 2-16-16,-7 0 0 0,-12 2-132 15,-6 1-216-15,-29 5-260 0,-10-2-1701 16</inkml:trace>
  <inkml:trace contextRef="#ctx0" brushRef="#br0" timeOffset="20564.03">3301 9626 5706 0,'0'0'572'0,"0"0"157"16,0 0-273-16,0 0-128 0,56-11 73 15,-2 11-401-15,10 3 0 0,14-3 0 16,11 0 0-16,4-6 0 0,2 0 0 15,0-1 0-15,-10-3 0 16,-23 3-2418-16,-10-5-2116 0</inkml:trace>
  <inkml:trace contextRef="#ctx0" brushRef="#br0" timeOffset="21391.81">4684 9213 4482 0,'0'0'480'0,"0"0"672"15,0 0-487-15,0 0-101 0,0 0 116 16,0 0-552-16,0 0-96 16,-12 53-23-16,12-12-9 0,0 3 0 15,0-2 0-15,0 3 0 0,0-2 0 16,0 2 0-16,-7-2 0 0,3-4 0 16,0-3 0-16,-2-7-17 15,6-5-303-15,-6-10-424 0,2-4-117 16,4-8-59-16,0-2-969 0,0-9-260 0</inkml:trace>
  <inkml:trace contextRef="#ctx0" brushRef="#br0" timeOffset="21697.52">4711 9157 5730 0,'0'0'1033'16,"21"-44"-341"-16,-9 27-140 0,-2 7-367 15,3 4-185-15,-3 2 0 0,7 2 0 16,1 2 0-16,5 2 0 0,2 6 0 15,8 4 0-15,-2 6 0 16,0 4 0-16,0 5 0 0,2 3 0 16,-2 8 0-16,0 5 0 0,-8 4 0 15,-7 3 0-15,-7 1 0 16,-9-1 0-16,-9-5 0 0,-7-5 0 16,-11-3 0-16,0-3 0 0,-10-5 0 15,0-5 0-15,1-6 0 0,-1-5 0 16,4-3 0-16,4-8 0 0,9-2 0 15,3-3-61-15,11-8-855 0,6-1 304 16,4-2 127-16,12 1-231 16,-5 2-64-16,7 3-433 0</inkml:trace>
  <inkml:trace contextRef="#ctx0" brushRef="#br0" timeOffset="22104.1">5275 9500 3449 0,'0'0'1513'0,"0"0"-621"0,0 0-236 16,0 0 133-16,-18-33-385 0,16 20-116 16,-7 6-87-16,7 2-201 15,-6 4 0-15,-2 1 0 0,-3 7 0 16,-7 12 0-16,3 8 0 0,-4 7 0 15,1 0 0-15,9-3 0 0,5-1 0 16,6-6 0-16,0-4 0 16,13-5 0-16,1-7 0 0,7-7 0 15,-1-2 0-15,1-7 0 0,0-5 0 16,-3-4 0-16,-3-2 0 0,-1-1 0 16,-5 1 0-16,-1 5 0 0,-6 3 0 15,0 6 0-15,-2 3 0 0,0 1 0 16,0 1 0-16,2 1 0 0,-2 11 0 15,4 3 0-15,-4 7 0 16,2 0 0-16,0-2 0 0,4-3 0 16,-1-1 0-16,1 1 0 0,0-4 0 15,4-5-513-15,-5-3-567 0,1-5-337 16</inkml:trace>
  <inkml:trace contextRef="#ctx0" brushRef="#br0" timeOffset="22381.48">5443 9500 6238 0,'0'0'1865'16,"0"0"-1776"-16,0 0-89 0,0 0 0 15,0 0 0-15,0 43 0 0,2-17 0 16,2 4 0-16,2-3 0 0,0-2 0 16,3 0 0-16,1-1 0 0,-2-2 0 15,0-4 0-15,-1-4 0 0,-3-6 0 16,-2-3 0-16,2-4 0 0,0-1 0 15,2-3 0-15,9-10 0 16,-3-11 0-16,5-7 0 0,-3-2 0 16,1 0 0-16,-9 2 0 0,4 3 0 15,-8 4 0-15,2 5 0 0,-4 4 0 16,0 5 0-16,0 3 0 0,0 2 0 16,0 2-273-16,0 1-1464 15,0-2-896-15</inkml:trace>
  <inkml:trace contextRef="#ctx0" brushRef="#br0" timeOffset="22537.68">5707 9518 6458 0,'0'0'1561'0,"0"0"-1388"16,0 0-173-16,-12 36 0 0,8-16 0 16,-2 0 0-16,6-2 0 0,2-4 0 15,6-1 0-15,4-2 0 0,3-6 0 16,1-5 0-16,-9 0-737 0,-1-9-2385 15</inkml:trace>
  <inkml:trace contextRef="#ctx0" brushRef="#br0" timeOffset="22647.46">5796 9189 5522 0,'0'0'2425'0,"0"0"-2180"0,17-33-245 16,-17 33 0-16,-4 4 0 0,-3 8 0 15,3 9-565-15,2-1-1312 16,2 2-552-16</inkml:trace>
  <inkml:trace contextRef="#ctx0" brushRef="#br0" timeOffset="22936.94">5935 9476 5550 0,'0'0'1017'0,"0"0"-329"15,0 0 236-15,-33-32-911 0,22 32-13 16,1 6 0-16,4 7 0 0,-5 3 0 16,1 5 0-16,4 4 0 15,2 1 0-15,4-1 0 0,4-1 0 16,6-5 0-16,7-5 0 0,-1-2 0 15,5-7 0-15,0-5 0 0,1-10 0 16,3-4 0-16,-4-8 0 16,0-7-53-16,-9 7-1167 0,-2-7-3190 0</inkml:trace>
  <inkml:trace contextRef="#ctx0" brushRef="#br0" timeOffset="23096.47">6042 9143 7051 0,'0'0'564'0,"-25"53"13"0,19-18-577 15,-4 2 0-15,6 5 0 16,2 5 0-16,2-1 0 0,6 0 0 16,4-2 0-16,1-2 0 0,5-4 0 15,-4-4 0-15,-3-10-2170 0,-3-8-2816 16</inkml:trace>
  <inkml:trace contextRef="#ctx0" brushRef="#br0" timeOffset="23471.76">6526 9117 6803 0,'0'0'860'0,"0"0"-364"15,0 0-463-15,0 0-33 16,0 0 0-16,-35 52 0 0,22-15 0 15,3 6 0-15,6 2 0 0,4 3 0 16,0 3 0-16,0 2 0 16,0 0 0-16,0-2 0 0,0-7 0 15,4-4 0-15,-4-8 0 0,6-9 0 16,-2-10 0-16,3-9 0 0,3-7-3178 0</inkml:trace>
  <inkml:trace contextRef="#ctx0" brushRef="#br0" timeOffset="23653.37">6712 9116 7251 0,'0'0'116'16,"0"0"709"-16,0 0-825 0,0 0 0 15,4 51 0-15,-4-11 0 0,-4 7 0 16,-2 3 0-16,0 0 0 0,-3 4 0 16,1-2 0-16,-2-1 0 15,-5-5 0-15,5-2 0 0,-3-5 0 16,1-2 0-16,0-8 0 0,5-8-317 15,-1-9-1512-15,2-9-3389 0</inkml:trace>
  <inkml:trace contextRef="#ctx0" brushRef="#br0" timeOffset="23826.1">6511 9459 6811 0,'0'0'724'0,"0"0"-67"15,36-10-657-15,-20 9 0 0,5 0 0 16,-1 0 0-16,-1-1 0 0,6 2 0 15,0-1 0-15,-3 1 0 16,5 0 0-16,-2 3-637 0,-8-2-335 16,-3 0-1698-16</inkml:trace>
  <inkml:trace contextRef="#ctx0" brushRef="#br0" timeOffset="24202.62">6879 9536 6414 0,'0'0'1001'15,"38"-31"-224"-15,-24 11-777 0,-8 1 0 16,0-3 0-16,-1-1 0 0,-1 1 0 16,-4 2 0-16,0 4 0 15,-6 1 0-15,-3 6 0 0,-3 9 0 16,2 5 0-16,-9 9 0 0,2 9 0 16,1 2 0-16,-1 3 0 0,1 1 0 15,5 0-53-15,3-3-127 0,6-1-180 16,2 0 72-16,10-5-16 15,7-2-209-15,6-4 209 0,4-2 184 0,2-4 36 16,-1 2-12-16,1-5-176 16,-2-2-580-16,0-3-29 0,-6 0 261 15,-7-1-1733-15,-8-1 1593 0,1 0 760 16,-3 1 2853-16,-4-1-1416 0,0-3-173 16,0-2 117-16,-4-5-809 15,0-5-128-15,-3-5-355 0,5-3-89 16,-2-1 0-16,4 1 0 0,0 3 0 15,0 2 0-15,4 5 0 0,-2 3 0 16,2 3 0-16,1 4 0 0,1 1 0 16,0 1 0-16,11 3 0 15,1 0 0-15,-1 0-1361 0,-7 4-4214 0</inkml:trace>
  <inkml:trace contextRef="#ctx0" brushRef="#br0" timeOffset="24403.94">7173 9613 5482 0,'0'0'716'16,"0"0"-147"-16,-6 34-349 0,6-29-164 16,0-1 140-16,0-2-4 0,6-1-20 15,-6-1 80-15,4-12 0 0,-2-10-167 16,2-10-85-16,0-5 0 0,5-2 0 16,3 1 0-16,5 0 0 15,3 0 0-15,-1 6 0 0,-5 5 0 16,1 6 0-16,-5 6 0 0,-4 7 0 15,-6 5-981-15,4 3-2301 0</inkml:trace>
  <inkml:trace contextRef="#ctx0" brushRef="#br0" timeOffset="24584.24">7378 9481 7111 0,'0'0'1081'0,"0"0"-1081"16,0 0 0-16,0 0 0 0,-11 50 0 15,5-22 0-15,2 1 0 16,4-3 0-16,4-5 0 0,2-4 0 16,5-5 0-16,-7-5 0 0,-2-6-881 15,4-1-2861-15</inkml:trace>
  <inkml:trace contextRef="#ctx0" brushRef="#br0" timeOffset="24686.82">7460 9127 6274 0,'0'0'549'0,"0"0"-377"16,0 0 236-16,0 0-408 0,0 0-260 16,-20 33-461-16,20-19-2440 0</inkml:trace>
  <inkml:trace contextRef="#ctx0" brushRef="#br0" timeOffset="24921.23">7456 9667 6723 0,'0'0'636'16,"0"0"108"-16,0 0-655 0,27-39-89 16,-6 7 0-16,1-5 0 0,3-1 0 15,-8 5 0-15,3 5 0 0,1 4 0 16,-4 10 0-16,-3 7 0 0,-8 7 0 16,0 4 0-16,3 13 0 0,-7 7 0 15,2 6 0-15,0 4 0 16,-2-5 0-16,2 0 0 0,0 0 0 15,-2-5 0-15,3-2 0 0,-1-8 0 16,-2-6 0-16,2-2-3194 0</inkml:trace>
  <inkml:trace contextRef="#ctx0" brushRef="#br0" timeOffset="26676.53">8124 9532 3061 0,'0'0'3005'0,"0"0"-2208"0,0 0-197 16,0 0 84-16,0 0-639 15,58 14-45-15,-15-4 0 0,15-4 0 16,4-1 0-16,0-5 0 0,6-5 0 15,2-6 0-15,-12 0-2174 0,9-6-2756 16</inkml:trace>
  <inkml:trace contextRef="#ctx0" brushRef="#br0" timeOffset="29288.85">9283 9176 4586 0,'0'0'856'0,"0"0"-128"0,0 0-159 0,0 0-413 16,0 0-20-16,0 0 156 15,7 49-92-15,-1-28-56 0,-2 2 8 16,2 6-116-16,5 5 8 0,-7 6 20 16,-2 5-52-16,-2 2-8 0,0-1-4 15,-2-3-8-15,-2-5-52 0,-3-4-576 16,3-7 44-16,4-8-65 0,0-6-1248 15,0-7-460-15</inkml:trace>
  <inkml:trace contextRef="#ctx0" brushRef="#br0" timeOffset="29719.47">9300 9176 2657 0,'0'0'3329'0,"0"0"-2380"16,0 0-321-16,0 0 1 0,10 35-629 15,1-13 0-15,1 1 0 0,3 2 0 16,-3-5 0-16,7 0 0 0,-3-2 0 16,5-3 0-16,-1 0 0 15,-3-4 0-15,4-2 0 0,-1-4-149 16,-3-3-839-16,-7-2-369 0,-4 0-2289 0</inkml:trace>
  <inkml:trace contextRef="#ctx0" brushRef="#br0" timeOffset="30060.75">9486 9392 5690 0,'0'0'1493'0,"0"0"-701"0,0 0-575 16,0 0-217-16,29-55 0 0,-13 26 0 15,1 0 0-15,0-1 0 16,1 1 0-16,-1-2 0 0,-1 3 0 15,-1 2 0-15,1 5 0 0,-5 6 0 16,-5 5 0-16,-2 7 0 0,2 2-169 16,-6 4 109-16,0 9 36 15,0 12 16-15,0 6 8 0,-2 5 236 16,-2 2-211-16,0-1-25 0,2 4 0 16,2 3 0-16,0 1 0 0,0-2 0 15,0-1 0-15,6-2 0 0,-2-7 0 16,2 0 0-16,0-4 0 0,-1-6 0 15,1-3 0-15,-2-6 0 16,-4-7-261-16,0-5-651 0,0-1-469 16</inkml:trace>
  <inkml:trace contextRef="#ctx0" brushRef="#br0" timeOffset="30340.53">9827 9385 6871 0,'0'0'900'15,"0"0"-479"-15,0 0-421 0,0 0 0 16,0 0 0-16,-10 48 0 0,8-20 0 16,-2 1 0-16,4-1 0 15,0-2 0-15,4 1 0 0,2-3 0 16,-2-1 0-16,6-7 0 0,7-5 0 16,4-5 0-16,5-6 0 0,1-11 0 15,8-3 0-15,-1-6 0 0,-3-6 0 16,0-3 0-16,-9 2 0 0,-3-1 0 15,-7 1 0-15,-3 2 0 16,-7 3 0-16,-2 1 0 0,-7 4 0 16,1 4 0-16,-8 3 0 0,3 0 0 15,1 4 0-15,0 0 0 0,6 1-981 16,2 3-1732-16,2-5-917 0</inkml:trace>
  <inkml:trace contextRef="#ctx0" brushRef="#br0" timeOffset="30812.41">10373 9114 4826 0,'0'0'1076'0,"-13"-51"-343"16,3 27 107-16,-4 4-464 0,-3 2-104 16,1 4-203-16,-5 1-69 0,-4 0 0 15,4 3 0-15,5 2 0 16,-5 3 0-16,11 3 0 0,4 1 0 15,2 1 0-15,4 1 0 0,0 3 0 16,0 6 0-16,10 8 0 0,4 4 0 16,3 2 0-16,4 5 0 15,-5-1 0-15,5 3 0 0,-7 3 0 16,-1 3 0-16,-3 2 0 0,-6 4 0 16,2 2 0-16,-6 0 0 0,0 0 0 15,-6-2 0-15,2-3 0 0,-2-5 0 16,2-4 0-16,2-3 0 0,-3-7 0 15,5-2 0-15,0-6 0 0,0-5 0 16,0-4 0-16,5-4-129 16,1-4-1047-16,4-2-73 0,0-7-496 0</inkml:trace>
  <inkml:trace contextRef="#ctx0" brushRef="#br0" timeOffset="31204.53">10681 9157 5034 0,'0'0'780'0,"-19"-46"-240"0,7 18 601 16,1 3-537-16,-3 2-511 0,2 1-93 15,1 9 0-15,7 4 0 0,-2 5 0 16,2 1 0-16,-2 1 0 16,1 1 0-16,-1 2 0 0,-4 10 0 15,0 10 0-15,-7 9 0 0,3 5 0 16,3 4 0-16,5 0 0 16,0 4 0-16,6 1 0 0,2 1 0 0,8 1 0 15,5-1 0-15,1-3 0 16,5-3 0-16,-9-3 0 0,3-2 0 15,-9-5 0-15,2-3 0 0,-6-5 0 16,-2-6 0-16,0-4 0 16,-6-5-157-16,-4-5-783 0,-1-1-1818 15,-1-5-1267-15</inkml:trace>
  <inkml:trace contextRef="#ctx0" brushRef="#br0" timeOffset="31361.14">10274 9447 2629 0,'0'0'4490'16,"0"0"-3782"-16,0 0-343 0,0 0-365 15,0 0 0-15,45-25 0 16,-2 15 0-16,9-2 0 0,0 0 0 16,-5-1 0-16,1-1 0 0,-5-2 0 15,-1 0 0-15,-1-3-301 0,-14 4-1228 16,-2-2-4413-16</inkml:trace>
  <inkml:trace contextRef="#ctx0" brushRef="#br0" timeOffset="31544.86">10782 9013 3053 0,'0'0'3133'16,"0"0"-2444"-16,0 0 227 15,0 0-515-15,10 47-401 0,-10-12 0 16,0 7 0-16,-6 4 0 0,-2 1 0 16,6 3 0-16,-6-1 0 0,1-1 0 15,5-3 0-15,-2-5 0 0,0-5 0 16,2-4 0-16,2-8 0 0,0-7-125 15,0-8-1400-15,2-8-575 0</inkml:trace>
  <inkml:trace contextRef="#ctx0" brushRef="#br0" timeOffset="31950.55">10846 9454 3241 0,'0'0'2505'0,"0"0"-1036"0,0 0-697 16,39-12-567-16,-20 3-205 0,2-3 0 15,-1 0 0-15,-5-1 0 0,-3-1 0 16,-1 1 0-16,-1-2 0 0,-6 1 0 16,-4 2 0-16,-4 2 0 15,-2 3 0-15,-5 6 0 0,-3 4 0 16,-3 10 0-16,1 5 0 0,-5 6 0 16,5 2 0-16,-1 3 0 0,3 1 0 15,3-4 0-15,11-3 0 0,0-3 0 16,11-4 0-16,5-4-69 15,5-1-95-15,0-3 32 0,3-3 56 0,-1-3-8 16,2-2 28-16,-9 0 52 16,1 0-88-16,-3-2-132 0,-3-3 76 15,-5 3 148-15,-2-3 12 0,-2 1 172 16,-2-1 372-16,4-4-259 16,2-2-297-16,1-3 0 0,1-6 0 0,2-3 0 15,1 0 0-15,-5-1 0 16,0 7 0-16,2 1 0 0,-1 2 0 15,-1 2 0-15,4 0 0 0,-6 1 0 16,7 2 0-16,-1-3 0 0,0 5 0 16,1-4-1489-16</inkml:trace>
  <inkml:trace contextRef="#ctx0" brushRef="#br0" timeOffset="32528.79">11770 9275 3269 0,'0'0'2177'0,"0"0"-1513"0,0 0-119 15,31-39-197-15,-31 36 104 0,-4-3 264 16,-2 0-695-16,-15 0-21 0,-2 3 0 15,-5 3 0-15,1 6 0 0,4 4 0 16,-2 1 0-16,4 0 0 16,5 4 0-16,-1 0 0 0,11-1 0 15,2 0 0-15,8 2 0 0,2-1 0 16,7-3 0-16,5 2 0 16,-1-3 0-16,10-4 0 0,-2-2 0 0,-3-3 0 15,5-2 0-15,-2-2 0 16,-8-2 0-16,-7 2 0 0,-6 1 0 15,-4 0 0-15,-4 1 0 0,-11 3 0 16,-7 4 0-16,-5 4 0 0,-8 3 0 16,8 0 0-16,4 3 0 15,4-2 0-15,7 2 0 0,4-2 0 16,6 0 0-16,4-1 0 0,6-1 0 16,4-4 0-16,7 2 0 0,4-7 0 15,4-3 0-15,4-4 0 0,0-6 0 16,2-6 0-16,-2-2 0 0,0-8 0 15,-6 5-1321-15,-3-5-568 0</inkml:trace>
  <inkml:trace contextRef="#ctx0" brushRef="#br0" timeOffset="32728.67">11692 9090 5686 0,'0'0'472'0,"-21"44"729"0,15-12-641 15,6 2-287-15,0 5-273 0,4 3 0 16,8 3 0-16,3-1 0 0,5-2 0 16,7-5 0-16,4-7 0 15,0-8 0-15,2-6 0 0,-8-8-1237 16,-2-4-1745-16</inkml:trace>
  <inkml:trace contextRef="#ctx0" brushRef="#br0" timeOffset="34187.17">12616 9096 2873 0,'0'0'1472'16,"0"0"-1119"-16,0 0-41 0,0 0 544 16,0 0-360-16,0 0-139 0,0 0 163 15,0 0-300-15,0 0-16 0,0 0 112 16,-33-25-204-16,14 30-28 0,-2 2-67 15,-6 3-17-15,1 3 0 0,3 2 0 16,-2 3 0-16,8 1 0 16,1 4 0-16,1 0-25 0,5 5 21 15,0 1 0-15,4 0-16 0,6 2 20 16,0-1 0-16,2 1-12 0,6-4 12 16,2-1 0-16,1-1-4 15,1-4 4-15,2-1 0 0,3-2 12 16,4-2-12-16,6-3 16 0,-1-4-12 15,1-4 0-15,4-5 29 0,0 0-33 16,-4-6 0-16,-2-3-257 16,-8-2-731-16,-7 0-77 0,0 0-2276 0</inkml:trace>
  <inkml:trace contextRef="#ctx0" brushRef="#br0" timeOffset="34376">12368 9390 4305 0,'0'0'2133'0,"0"0"-1724"0,0 0-97 16,41 11 708-16,-8-9-1007 0,8 1-13 15,3-2 0-15,-7-1 0 0,2 0 0 16,-2 0 0-16,-3-3 0 0,-3-1-65 16,-7-3-1828-16,-7 0-320 15,-1-1-976-15</inkml:trace>
  <inkml:trace contextRef="#ctx0" brushRef="#br0" timeOffset="34671.86">12820 9301 6002 0,'0'0'1053'0,"0"0"-409"16,0 34-224-16,0-12-347 0,-4 4-73 16,2-2 0-16,-2 1 0 0,0-1 0 15,2-4 0-15,2 0 0 0,0-3 0 16,-4-4 0-16,4-2 0 0,0-5 0 15,0-2 0-15,0-3 0 16,0-1 0-16,4-6 0 0,8-8 0 16,3-8 0-16,5-5 0 0,1-1 0 15,0 4 0-15,-5 3 0 0,-1 7 0 16,-9 5 0-16,0 6 0 0,-6 2 0 16,4 1 0-16,-2 6 0 0,-2 5 0 15,0 7 0-15,0 0 0 16,0-2 0-16,4-4 0 0,3-4 0 15,3-3-189-15,-6-4-1696 0,6-1-392 16</inkml:trace>
  <inkml:trace contextRef="#ctx0" brushRef="#br0" timeOffset="34886.46">13188 9294 6002 0,'0'0'1341'0,"0"0"-492"16,-51-29-849-16,30 28 0 0,4 5 0 15,1 9 0-15,1 6 0 0,3 7 0 16,2 1 0-16,-1 4 0 16,7-1 0-16,4-3 0 0,0-1 0 15,10-6 0-15,7-1 0 0,4-4 0 16,3-6 0-16,3-4 0 0,8-5 0 16,-1-7 0-16,1-7 0 15,-8 0-541-15,-5-5-3385 0</inkml:trace>
  <inkml:trace contextRef="#ctx0" brushRef="#br0" timeOffset="35074.5">13356 8939 3893 0,'0'0'1977'0,"0"0"-1421"0,0 0-123 15,-11 41 75-15,11-8-116 0,0 7-8 16,-4 7-335-16,4 2-49 0,0 3 0 15,0 3 0-15,0-3 0 0,0 1 0 16,0-4 0-16,-2-6 0 16,2-8 0-16,0-6 0 0,2-10-697 15,2-10-2072-15,0-5-1101 0</inkml:trace>
  <inkml:trace contextRef="#ctx0" brushRef="#br0" timeOffset="35444.37">13608 9316 5186 0,'0'0'1477'16,"0"0"-809"-16,0 0-112 0,0 0-251 15,0 0-305-15,0 0 0 0,4-34 0 16,-12 33 0-16,-3 1 0 0,-5 8 0 15,-5 4 0-15,1 7 0 0,-1 5 0 16,2 3 0-16,1-1 0 16,11 5 0-16,3-5 0 0,4-2 0 15,15-3 0-15,1-3 0 0,11-6 0 16,4-4 0-16,11-7 0 0,1-2 0 16,-2-10 0-16,5-3 0 0,-13-3 0 15,-6-4 0-15,-9-2 0 16,-12-1 0-16,-6 0 0 0,-6-1 0 15,-12 4 0-15,1 3 0 0,-6 4 0 16,3 4 0-16,1 5-657 0,7 3-700 16,1 1-191-16</inkml:trace>
  <inkml:trace contextRef="#ctx0" brushRef="#br0" timeOffset="35746.62">13961 9339 1116 0,'0'0'5162'0,"0"0"-3757"16,-16-41-957-16,10 25-387 16,1 2-61-16,-1 2 0 0,2 4 0 15,-2 3 0-15,0 4 0 0,-9 1 0 16,-1 2 0-16,-9 8 0 0,2 4 0 16,2 0 0-16,11 0 0 0,10 0 0 15,0 1 0-15,10-1 0 16,13-2 0-16,2 2 0 0,6-2 0 15,-4-2 0-15,6-1 0 0,-4-1 0 16,-6 1 0-16,-3-3 0 0,-9-1 0 16,-7-1 0-16,-4 3 0 15,-11 0 0-15,-13 5 0 0,-3 2 0 16,-15-1 0-16,1-2 0 0,4-5 0 16,0-3 0-16,6-2-121 0,14-1-1227 15,3-3 203-15,12 1-116 0</inkml:trace>
  <inkml:trace contextRef="#ctx0" brushRef="#br0" timeOffset="36202.68">14127 9258 3965 0,'0'0'1501'0,"0"0"-625"0,0 0 261 16,-11 42-549-16,11-16-463 16,0 6-125-16,2 3 0 0,3-1 0 15,-1-4 0-15,2-1 0 0,6-4 0 16,-1-6 0-16,7-4 0 0,-1-4 0 16,-5-7 0-16,7-4 0 0,-7-10 0 15,3-8 0-15,-5-3 0 16,2-5 0-16,-1-5 0 0,-7-2 0 15,2-5 0-15,-6 1 0 0,0 3 0 16,0 6 0-16,-2 10 0 0,2 6 0 16,0 7 0-16,0 2-349 15,0 3-635-15,0-2-257 0,2 5-1440 0</inkml:trace>
  <inkml:trace contextRef="#ctx0" brushRef="#br0" timeOffset="36421.49">14385 9433 4530 0,'0'0'496'0,"0"0"-128"0,0 0 508 16,0 0-287-16,0 0-153 16,0 0 144-16,0 0-263 0,0 0-317 15,0 0 0-15,0 0 0 0,27-57 0 16,-21 30 0-16,2 4 0 0,-1 4 0 16,-1 5 0-16,-2 3 0 0,2 4 0 15,-6 3 0-15,6 2 0 16,-6 1 0-16,5 1 0 0,1 1-857 15,-2 10-228-15,0-2-1572 0,-2 4 260 16</inkml:trace>
  <inkml:trace contextRef="#ctx0" brushRef="#br0" timeOffset="36630.5">14491 9372 3913 0,'0'0'1225'0,"0"0"-397"0,0 0 665 16,47 11-760-16,-32-12-733 0,-3-5 0 16,-2 0 0-16,1-1 0 0,-1-3 0 15,-4 3 0-15,-2 1 0 0,0 2 0 16,-2 0 0-16,-2 3 0 0,0-1 0 15,0 2 0-15,-16 10 0 0,-11 14 0 16,0 6 0-16,-4 8 0 16,6 0 0-16,13-3 0 0,12-7 0 15,12-3 0-15,13-5 0 16,8-3 0-16,9-5-393 0,3-8-735 0,-2-4 127 16,-1-4-99-16,-9-10 467 15,-2-3 77-15,-15-3-48 0,3-4 504 16,-9 7-240-16</inkml:trace>
  <inkml:trace contextRef="#ctx0" brushRef="#br0" timeOffset="36887.61">14858 9261 3437 0,'0'0'1425'0,"0"0"11"15,0 0-667-15,0 0 11 0,0 0-435 16,0 0-345-16,0 0 0 0,-41-9 0 16,14 21 0-16,7 2 0 0,9-2 0 15,5 2 0-15,6 4 0 0,10 0 0 16,11 3 0-16,6 1 0 0,6-2 0 15,2 4 0-15,2-2 0 0,-2 2 0 16,-8-4 0-16,-10-1 0 16,-7-4 0-16,-6-2 0 0,-12-2 0 15,-13 0 0-15,-5 2 0 0,-16-2 0 16,-5-3 0-16,-3-2 0 0,-2-4 0 16,7-2 0-16,1 0 0 0,3 0 0 15,10 0-385-15,4-1-2044 0</inkml:trace>
  <inkml:trace contextRef="#ctx0" brushRef="#br0" timeOffset="37522.55">10418 10101 4838 0,'0'0'1460'0,"0"0"-783"0,0 0-69 16,0 0-32-16,0 0-543 0,0 0-33 16,0 0 0-16,0 0 0 0,37 11 0 15,1-23 0-15,-5-2 0 0,-2-4 0 16,0-2 0-16,-6 0 0 0,-7-4 0 16,-3 3 0-16,-5-2 0 0,-6 2 0 15,-4 1 0-15,-10 3 0 16,-5 4 0-16,-5 4 0 0,-7 5 0 15,0 4 0-15,0 10 0 0,-4 7 0 16,6 7 0-16,-2 6 0 16,7 3 0-16,7 0 0 0,5 1 0 15,8 0 0-15,8-5 0 0,9 0 0 16,3-6 0-16,7-6 0 0,4-6 0 16,0-5 0-16,-2-6 0 0,0-2-969 15,-6-4-320-15,-9 1-203 0,-1-5-2746 16</inkml:trace>
  <inkml:trace contextRef="#ctx0" brushRef="#br0" timeOffset="37711.6">10772 9944 6555 0,'0'0'940'0,"0"0"-243"0,0 0-697 0,0 0 0 15,10 36 0-15,0-13 0 16,7 2 0-16,-3-4 0 0,7-3 0 15,6-3 0-15,0-2 0 0,-2-1 0 16,2-2 0-16,-7-2 0 16,-7-1-37-16,-5-3-1055 0,-6-3-1722 15</inkml:trace>
  <inkml:trace contextRef="#ctx0" brushRef="#br0" timeOffset="37841.53">10972 9927 5098 0,'0'0'1372'15,"0"0"-727"-15,0 0-209 16,-43 39-24-16,16-8-183 0,-4 2-229 16,0 2 0-16,4-5 0 0,0 1 0 15,7-3 0-15,5-2 0 0,5-5 0 16,4-7-1009-16,1-5-1352 0</inkml:trace>
  <inkml:trace contextRef="#ctx0" brushRef="#br0" timeOffset="38238.91">10867 10675 1564 0,'0'0'3306'0,"0"0"-2618"0,0 0-44 0,0 0 417 15,0 0-533-15,4-57-127 16,0 24-401-16,-2-8 0 0,-2-6 0 16,4-10 0-16,3-9 0 0,-3-7 0 15,6 0 0-15,7 4 0 0,3 9 0 16,1 8 0-16,6 9 0 0,-2 10 0 16,-3 9 0-16,3 9 0 15,-2 4 0-15,-2 8 0 0,-1 0 0 16,1 3 0-16,-5 7 0 0,-1 2 0 15,-5 2 0-15,-4 3 0 0,-6 0 0 16,-4 1 0-16,-6 1 0 16,-2 0 0-16,-9 1 0 0,0-2 0 15,-4 1 0-15,3-2 0 0,1-3 0 16,4-1 0-16,3-4 0 0,8-1-289 16,6-3-767-16,0 1-221 0,0-3-2477 0</inkml:trace>
  <inkml:trace contextRef="#ctx0" brushRef="#br0" timeOffset="38614.62">11229 10082 4930 0,'0'0'1785'0,"0"0"-1229"0,47-25 36 16,-32 15-263-16,5-2-329 0,-3-3 0 16,-1-1 0-16,-1 2 0 0,-5-1 0 15,-8 2 0-15,-2 1 0 16,-2 2 0-16,-8 3 0 0,-1 1 0 15,-3 6 0-15,-7 4 0 0,1 9 0 16,-3 6 0-16,2 4 0 16,1 5 0-16,5 0 0 0,9 1 0 15,6 0-325-15,4-4-87 0,17-1-116 16,1-3 368-16,5-3 112 0,8-4 40 16,-4-3 8-16,0-5 0 0,-8-4 124 15,-2-2-32-15,-5-7 36 0,-5-4 136 16,-7-2 92-16,0-2 76 0,-4-3-347 15,0 3-85-15,2-3 0 0,2 1 0 16,-2 5 0-16,7 3 0 16,-3 1 0-16,0-3 0 0,4-2 0 15,11-1 0-15,-7 2 0 0,7 0 0 16,0 0-1181-16,-11 2-668 16,3-1-636-16</inkml:trace>
  <inkml:trace contextRef="#ctx0" brushRef="#br0" timeOffset="38819.47">11760 9708 7211 0,'0'0'396'0,"0"0"189"0,0 0-585 16,0 0 0-16,0 0 0 0,-23 48 0 16,13-1 0-16,2 6 0 0,5 1 0 15,3-4 0-15,7 0 0 0,3-2 0 16,-4-2 0-16,5-4 0 15,-7-5 0-15,2-1 0 0,-6-8 0 0,-6-6 0 16,-1-8-241-16,-3-8-1296 16,0-6-3389-16</inkml:trace>
  <inkml:trace contextRef="#ctx0" brushRef="#br0" timeOffset="38937.96">11586 10085 4097 0,'0'0'3366'15,"0"0"-2637"-15,37-24-729 0,5 19 0 16,9 2 0-16,7-1 0 0,4 1 0 15,-4-2 0-15,0 0 0 0,-8 2 0 16,-9 3 0-16,-4 0 0 16,-16 2 0-16,-11 0-853 0,-4 1-4686 0</inkml:trace>
  <inkml:trace contextRef="#ctx0" brushRef="#br0" timeOffset="67874.42">616 13729 5146 0,'0'0'524'15,"0"0"-288"-15,0 0 144 0,0 0-59 16,0 0-69-16,0 38 64 15,4-16-196-15,-2 4-8 0,2 0 16 16,-4 5-84-16,0 5 4 0,0 4 32 16,0 3-68-16,0 4 0 0,-4-1 56 15,0 4-64-15,2 1 12 0,-2 1 28 16,2 4-12-16,-2 1 40 0,4 1-24 16,0 1-40-16,0 1-8 15,0 0 36-15,0-3-28 0,2-3 32 16,2 0 45-16,0-2-85 0,2-1 0 15,0-1 0-15,3 1 0 0,-7-3 0 16,2 1 0-16,-2-4 0 0,2-5 0 16,-2-2 0-16,0-7 0 15,0-5 0-15,0-7 0 0,-2-8-29 16,2-3-119-16,0-6-384 0,-2 0-36 16,3-1 51-16,-3-2-159 15,2-9 172-15,0-1-353 0,4-11-1884 0</inkml:trace>
  <inkml:trace contextRef="#ctx0" brushRef="#br0" timeOffset="68837.09">790 15453 924 0,'0'0'4218'0,"0"0"-3230"0,0 0-291 15,0 0 155-15,0 0-540 0,0 0-140 16,0 0-143-16,0 0-29 16,0 0 0-16,35 4 0 0,-8-2 0 15,10 4-25-15,10 3-259 0,15 1 48 16,5 1 140-16,5 1 84 0,4-4-8 16,5 2 20-16,8-1 28 15,8 0-16-15,11 0 56 0,7 1 48 16,1 0-76-16,6-3 24 0,4 2 40 15,4-1-96-15,3 0 0 0,1-1-8 16,0 0 0-16,5 0 0 0,-1-1-20 16,-1 0-52-16,1 0 56 0,-1 2 4 15,-1-1 0-15,1-2 12 0,3 0 0 16,-3-2 0-16,5 1 0 16,1 0 12-16,-3 0-4 0,1 1-8 15,-3 1 0-15,-1 0 0 0,3 1 0 16,-7 1 0-16,3-1 0 0,-4 0 0 15,1 1 0-15,1 0-24 0,-4 0 8 16,3 1 8-16,-1-1-16 16,0-1 24-16,3 0-12 0,-3 2 12 15,4-3 0-15,-3 3 12 0,1-1 4 16,0 0-4-16,1 1 68 16,-5-1-68-16,2-1 4 0,1-1 48 15,-1 1-60-15,2-1 32 0,-1 0 36 16,3 1-64-16,0 1 12 0,1 2 49 15,-1-2-69-15,3-1 0 0,1-1 0 16,1 0 0-16,1-1 0 0,1 1 0 16,4-2 0-16,6 0 0 0,-2-1 0 15,8 0 0-15,4-1 0 0,5 2 0 16,-1 1 0-16,3-1 0 16,1 1 0-16,-1 0 0 0,1-1 0 15,-1 0 0-15,3 2 0 0,5-1 0 16,-10 1 0-16,1 0 0 0,-1 0 0 15,-5 1 0-15,0-2 0 16,-10 0 0-16,-6 0 0 0,-17-5 0 16,-10 1 0-16,-21-2-113 0,-18-6-591 15,-29 2-401-15,-11-5-2368 0</inkml:trace>
  <inkml:trace contextRef="#ctx0" brushRef="#br0" timeOffset="70206.6">504 13834 3057 0,'0'0'2861'0,"0"0"-2345"16,0 0-323-16,0 0 3 15,0 0-192-15,29-41-4 0,15 28 0 16,5 0-16-16,11 1 0 0,21-4-76 16,10 1 20-16,6 1 60 0,13 1 8 15,-3 3-12-15,11 0 16 0,6 2 36 16,8 1 0-16,9 1 40 0,8 2 132 16,4 0-72-16,8-1 0 15,2 2 24-15,5-1-136 0,1 1 0 16,9 0-16-16,0 2-4 0,6 1-4 15,6 0 8-15,-2 0 0 0,6 3-8 16,7 1 4-16,5-1 4 0,13 1-8 16,1-1 52-16,11 2-44 15,7-1 20-15,4 2 28 0,4-1-44 16,2 1 8-16,4-1 28 0,4-2-36 16,1 1-4-16,1-1 68 0,4-1-48 15,1 0 44-15,-5-1 52 0,1 0-112 16,1 0 28-16,-1-1 52 15,3 0-80-15,3 0 5 0,-5-2-17 16,-1 1 0-16,-7 1 0 0,-6 0 0 16,2 2 0-16,-2 2 0 0,0-1 0 15,-4 1 0-15,2 1 0 0,-3-1 0 16,1 2 0-16,-2-2 0 0,-8-1 0 16,3 1-25-16,-7 0 17 15,-3 0 4-15,-4-1-20 0,-6-1 24 16,0 0 4-16,-10-1 8 0,-5 1-12 15,-8 1 45-15,-5-2-45 0,-6-1 0 16,-11 2 0-16,2 0 0 0,-13-1 0 16,-6 0 0-16,-7 1 0 15,-3-1 0-15,-2 0 0 0,-1 1 0 16,-5-1 0-16,-5 2 0 0,-4 1 0 16,-6 1 0-16,-11-1 0 0,-7 1 0 15,-7-2 0-15,-11 1 0 0,-1-1 0 16,-15-3 0-16,-4 0-105 15,-6 0-195-15,-6 0 36 0,-7-2-236 16,-7-2 132-16,-5-2 143 0,-2-1-63 16,-4 0 96-16,-3 0-20 0,-1-1-480 15,-2 1-25-15,-1 2 57 0,-3 0-24 16,0 3 184-16,-5 0 296 0,-6 2 204 16,0 0 80-16,-6 0-52 15,5 2-20-15,-10 1 0 0,-5 2 112 16,-11 2-120-16,-6 0-228 0,1 0 23 15,-5-1 145-15,4-1-272 0,0 1-160 16,6-1-84-16,7-1 576 0,3 1 80 16,9-3 24-16,2 2-56 0,0 0 100 15,0 1 416-15,2 0 185 16,7 1-89-16,-3-1 608 0,0 0-459 16,0 0-29-16,3-1 537 0,-3-1-685 15,-2 0-252-15,-2-2-359 0,2 1-21 16,-4-2 0-16,0 0 0 15,0 1 0-15,0 0 0 0,-4 1-185 16,4 3-147-16,-6 1 48 0,2 1-132 16,-3 0 192-16,1 1 60 0,-2-1-277 15,0 0-19-15,-3-2-412 0,-3-5-3942 0</inkml:trace>
  <inkml:trace contextRef="#ctx0" brushRef="#br0" timeOffset="70592.95">16971 13802 5686 0,'0'0'668'0,"0"0"-143"0,0 0-117 0,0 0 140 0,0 0-191 15,0 0-357-15,37 51 0 0,-28-22 0 16,-3 3 0-16,0 4 0 15,2 8 0-15,-6 1 0 0,2 7 0 16,-4 4 0-16,0 4 0 0,-6 8 0 16,2 4 0-16,-2 8 0 0,2 2 0 15,0 0 0-15,4 2 0 0,0-3 0 16,-2 0 0-16,2 0 0 16,0-5 0-16,0-1 0 0,-5-3 0 15,5-5 0-15,0-2 0 0,0-4 0 16,0-5 0-16,5-3 0 0,-3-3 0 15,2-5 0-15,-4-5 0 0,6-5 0 16,-6-7 0-16,4-5 0 16,-4-3-341-16,0-3-631 0,-4 0-93 15,2-5-163-15,-6 1-1290 0</inkml:trace>
  <inkml:trace contextRef="#ctx0" brushRef="#br0" timeOffset="70809.14">16833 15861 4233 0,'-46'16'589'0,"3"-7"-449"0,-15-2-136 15,-8-5-4-15,-9-2 0 0,-10-4 12 16,-10-6-8-16,-10 0 28 0,-15-3 68 16,-6 2-100-16,-17-1 16 0,-12 3 80 15,-10-1 4-15,-17 3 108 0,-8 0 364 16,-11-1-172-16,-14 0-27 0,0 3 91 16,-16 0-268-16,-5 0-68 15,-6 0 124-15,-4-1-104 0,-2 2-23 16,2 4-125-16,2 2 0 0,1 5-221 15,15 1-959-15,61-2-573 16,8-4-2757-16</inkml:trace>
  <inkml:trace contextRef="#ctx0" brushRef="#br0" timeOffset="73526.71">1120 14579 2285 0,'0'0'1388'0,"0"0"-872"16,0 0 17-16,0 0-157 16,0 0-108-16,0 0 152 0,-37 7-144 15,37-10 12-15,-6 2 45 0,4-1-189 16,0-2-44-16,2 1-28 0,2-1-68 16,2 1-4-16,2 0 0 0,0 1-20 15,5-1 12-15,1 3 4 16,5 1-16-16,3 4 20 0,9 2 0 15,2-1 4-15,4 0-4 0,5-2 0 16,-1-4 0-16,4 0 0 0,3-2 8 16,4-1-4-16,1-3-4 0,1 0 0 15,-3 4 4-15,3-2-4 0,-4 3 0 16,1 1 0-16,-1 0 0 0,-1 3 0 16,1 0 4-16,-1 0-4 15,3 1 12-15,6-3 4 0,-2 3-16 16,8-3 12-16,-2-1 0 0,6 0-12 15,-2-5 4-15,4 1 4 0,0-1-8 16,0-2 28-16,5-1-16 0,-5 0 40 16,0 2 52-16,0 1-20 15,1 1 64-15,-5-1 116 0,-2 0-164 16,2 1-12-16,2 0 24 0,0-1-104 16,0 1 8-16,3 0-16 0,-5 0 0 15,0 1 0-15,0-2 0 16,-2-1-8-16,0 0 8 0,0-1 0 15,-2 0 4-15,2 0-4 0,0 1 0 16,0 1 4-16,-2 2-4 0,2-2 0 16,-2 3 4-16,0 1-4 0,0 1 0 15,-3 0 0-15,1 1 0 0,-2 1 0 16,-2 1-16-16,-7 0 8 0,1-1-176 16,-7 0-60-16,-3 0-28 15,-7-2-388-15,0 0-225 0,-5 0-291 16,-3-2-2174-16</inkml:trace>
  <inkml:trace contextRef="#ctx0" brushRef="#br0" timeOffset="111984.02">28400 12726 4906 0,'0'0'44'16,"0"0"-20"-16,-54 39-12 0,28-19-4 16,-5 6-8-16,-9 6 88 0,-3 4-28 15,-9 6 56-15,-6 8 112 0,-4 6-176 16,-4 6-4-16,-4 8 84 0,-2 7-44 15,-5 2 56-15,3 2 176 16,3-3-168-16,3-3-28 0,6-6 33 16,8-3-153-16,5-3-4 0,12-8-28 15,3-4-285-15,10-8-107 0,3-12-760 16,9-9-273-16,3-10-1412 0</inkml:trace>
  <inkml:trace contextRef="#ctx0" brushRef="#br0" timeOffset="112356.91">29091 12866 4426 0,'0'0'156'0,"-40"34"-156"15,18-16-465-15,-5-2 29 0,-8 6 128 16,-5 4 308-16,-3 3 72 0,-7 8 732 16,-3 5-195-16,-7 4-65 0,-5 8-36 15,-3 5-408-15,-2 7 0 16,-2 4 180-16,-3 3-111 0,1 3 23 15,-3 4 108-15,-3 3-180 0,1 3 16 16,1 1-16-16,3 0-120 16,9-6 12-16,6-10-12 0,13-12-28 0,11-11-144 15,16-16-617-15,9-12-443 16,7-13-757-16</inkml:trace>
  <inkml:trace contextRef="#ctx0" brushRef="#br0" timeOffset="112657.3">29767 12640 5830 0,'0'0'733'0,"-71"67"-589"0,18-20-128 16,-7 10-16-16,-17 8-28 0,-8 12-96 16,-10 10-13-16,-8 7 13 15,-7 9 88-15,-5 7-100 0,-1 5-40 16,-6 6-16-16,0 3-80 0,0 4 144 16,0 3 128-16,4-1 12 0,0 3-12 15,7-3-8-15,1-1 0 16,7-3-12-16,10-11 12 0,8-9 4 15,13-13-328-15,20-26-236 0,13-16-1758 0</inkml:trace>
  <inkml:trace contextRef="#ctx0" brushRef="#br0" timeOffset="113001.28">30097 13019 5846 0,'-62'38'368'15,"4"-1"-15"-15,-12 8-93 0,0 4-168 16,-3 4 52-16,-5 8-44 15,-5 8-100-15,-4 3 48 0,-6 9 48 16,-6 6-96-16,-6 9-4 0,-3 6-128 16,-5 10-52-16,-1 0 28 0,-2 4-52 15,0 1 87-15,3 1 53 0,3 2 64 16,3-5 4-16,9-7 0 0,10-10 165 16,7-8-109-16,15-11-56 15,12-18-101-15,17-18-839 0,8-15-1145 0</inkml:trace>
  <inkml:trace contextRef="#ctx0" brushRef="#br0" timeOffset="113329.2">30327 13511 4482 0,'-13'33'1788'0,"-14"12"-1540"0,-12 16-39 15,-13 5-209-15,-16 11 80 0,-14 9 120 16,-16 8-172-16,-9 5 20 0,-9 8-20 16,-6 5-24-16,-4 11-8 0,-2 0 4 15,-6 6-64-15,3 5 8 16,1-3-16-16,2 1-84 0,8-4 88 15,11-10 24-15,11-9 32 0,16-14 4 16,16-14 8-16,12-14-357 16,12-16-275-16,18-22-1373 0,9-10-868 0</inkml:trace>
  <inkml:trace contextRef="#ctx0" brushRef="#br0" timeOffset="113624.24">29963 14799 6699 0,'-70'65'284'0,"-3"3"156"15,-5 10-348-15,3-4-76 0,-1-1-16 16,-3 3 0-16,-3 1-88 16,1 0-28-16,0-3-68 0,7-6 64 15,6-5 24-15,8-10-64 0,10-6-44 16,7-8-117-16,8-8-587 0,6-9 24 16,8-9-141-16,9-7-1240 15,5-6 1105-15</inkml:trace>
  <inkml:trace contextRef="#ctx0" brushRef="#br0" timeOffset="113934.4">30151 14976 2040 0,'-33'28'1429'15,"2"-9"-873"-15,-6 2 45 0,6-4-233 16,-2-3 84-16,-2 4 292 0,-9 2-400 16,-3 8-63-16,-9 8-45 0,-6 9-216 15,-6 10 8-15,-7 12-28 16,-3 14 4-16,-7 11-8 0,-2 9-88 15,4 1-80-15,5-5 8 0,7-16-421 16,20-25-587-16,5-18-1562 0</inkml:trace>
  <inkml:trace contextRef="#ctx0" brushRef="#br0" timeOffset="119305.26">20175 14180 1884 0,'0'0'180'0,"0"0"1373"0,0 0-592 15,-25-43-429-15,17 33-4 0,-2-2 128 16,-3 1-400-16,-3 3-31 0,-3-1 83 16,-4 3-180-16,-3 2 4 0,-3 4 52 15,-2 5-172-15,-5 6-12 0,3 5 4 16,-2 6 4-16,-2 6-8 15,0 7 0-15,0 7 0 0,-5 5 0 16,7 9 0-16,2 2-12 0,12 6 12 16,9 0 0-16,8 1-16 0,4-1 16 15,4-2-8-15,8-2-8 16,9 0 16-16,4-3 0 0,6-5-24 16,4-9 16-16,8-8 8 0,5-8-40 15,6-9 16-15,4-11-232 16,2-7 104-16,2-13 112 0,2-12-16 15,-4-7-108-15,-5-4 8 0,-9-8 87 16,-1-2 69-16,-10-3 16 0,-10-1 273 16,-8-1 11-16,-9-3 124 0,-8-6 229 15,-8-5-653-15,-3-8 0 0,-5-3 0 16,-7 1 0-16,-4 5 0 0,-8 12 0 16,-6 8 0-16,0 11 0 0,-7 12 0 15,0 6 0-15,-3 9 0 0,1 8 0 16,3 4 0-16,5 7 0 0,5 7-13 15,2 3-1027-15,14-4-257 16,-2 0-2857-16</inkml:trace>
  <inkml:trace contextRef="#ctx0" brushRef="#br0" timeOffset="120138.88">25054 13372 3545 0,'0'0'396'0,"8"-46"97"0,-8 24 411 0,-8 7-308 15,-5 2-112-15,-6 5 65 16,-5 4-241-16,-7 4-100 0,-7 7 8 16,1 5-200-16,-4 8 44 0,0 11 168 15,1 7-216-15,-1 9 12 0,4 6 48 16,4 5-72-16,8 7 0 0,8 8 0 16,11 5 32-16,6 5-32 0,13 2 32 15,9-5-24-15,9-10 1 0,11-11-9 16,7-12 0-16,7-12 0 15,4-13 0-15,2-12 0 0,-2-10 0 16,-2-13 0-16,-6-10 0 0,-7-8 0 16,-8-6 0-16,-10-6 0 0,-12-5 0 15,-11-3 0-15,-6 0 0 16,-15-2 0-16,-10-2 0 0,-10-2 0 16,-4-3 0-16,-9 4 0 0,-2 2 0 15,9 17-873-15,-5 9-5390 0</inkml:trace>
  <inkml:trace contextRef="#ctx0" brushRef="#br0" timeOffset="120791.25">21949 14445 932 0,'0'0'3910'0,"0"0"-3090"16,0 0-528-16,0 0 268 0,49 2 133 15,-7-13-301-15,5-4-140 0,3-4 48 16,-5 1-259-16,3 3-41 0,-1 3 0 16,-1 2-13-16,-5 3-203 0,-4 3-188 15,-6 1 36-15,-4 3 40 0,-10 3-541 16,-7 5-123-16,-6 0-89 15,-4 3-1652-15</inkml:trace>
  <inkml:trace contextRef="#ctx0" brushRef="#br0" timeOffset="120944.94">21899 14748 3185 0,'0'0'1925'0,"0"0"-1185"16,58-12-640-16,-6-3 432 0,12-5 405 15,0-2-461-15,4 0-196 0,-2 2-263 16,-4 2-17-16,-4 0-225 0,-15 4-983 16,-9 3-801-16,-20 3-2113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48:23.21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16640 5442 2661 0,'0'0'48'15,"58"-4"112"-15,-16-2 1060 0,-5-1-811 16,4-1-137-16,0 2 168 0,3-1-216 16,-7 2-68-16,4-1 36 0,1 0-168 15,5 0-4-15,7-1 4 0,8 0-16 16,6 0-8-16,11-1 4 15,6 1 4-15,3-1-8 0,8 0 0 16,3 2 12-16,2-3-12 0,2-1 92 16,7 3-40-16,-5-1 8 0,5-2 24 15,-3 2-68-15,3-2 12 0,0 2 12 16,-1 0-32-16,3 2-4 0,-3 1-4 16,-1 4 0-16,1 0 0 15,-3 1 16-15,-1 0-8 0,3 0-8 16,-7 1 40-16,4 0-36 0,-5 0 32 15,-1 2 60-15,0-2-44 0,0 1 41 16,-2 2 59-16,-1 1-124 16,-3-1 12-16,0 3 4 0,-2 2-36 0,-1-2-4 15,-3 1 36-15,2 2-40 16,0-1 52-16,0-2 24 0,2 2-72 16,2-2 16-16,0-3-16 0,-2 1 0 15,2-3-4-15,0-2 8 0,2 0-4 16,4-2-4-16,0 1 0 15,-1-2 0-15,-5 1 0 0,-15 2 0 16,-3 0-152-16,-15 0-200 0,-21 0-1385 16,-14-1-796-16</inkml:trace>
  <inkml:trace contextRef="#ctx0" brushRef="#br0" timeOffset="13386.51">5660 11535 1768 0,'0'0'2730'0,"0"0"-1982"16,0 0 200-16,0 0-479 0,0 0-149 16,0 0 120-16,0 0-308 15,0 0-24-15,14 37 128 0,9-29-116 16,4-4 16-16,4-4-99 0,0 0-37 15,0-3 0-15,2 0 0 0,2 2 0 16,-2 1 0-16,-2 2 0 16,0 3 0-16,-6 1 0 0,-6 0-1990 15,-1-2-1067-15</inkml:trace>
  <inkml:trace contextRef="#ctx0" brushRef="#br0" timeOffset="13912.14">7750 11516 1816 0,'0'0'2818'0,"0"0"-2110"15,0 0-180-15,0 0 136 0,0 0-351 16,0 0-61-16,0 0 556 0,68 31-523 15,-25-30-285-15,-1-1 0 0,-1 0 0 16,2 2 0-16,-1 1 0 0,-1-1 0 16,2-2 0-16,-5 0 0 15,-1 0 0-15,0 0 0 0,-6-2 0 16,-10 0-1621-16,-7-3-1037 0</inkml:trace>
  <inkml:trace contextRef="#ctx0" brushRef="#br0" timeOffset="16971.93">9321 11555 2120 0,'0'0'3066'0,"0"0"-2114"0,0 0-612 16,0 0-187-16,0 0 3 0,0 0 140 16,53 10 64-16,-17-7 200 15,7 0-371-15,4-2-189 0,7 2 0 16,8-1 0-16,2-2 0 0,5 0 0 16,-1 0 0-16,4-3 0 0,-10 0 0 15,2 2 0-15,-2-3 0 0,-8 4 0 16,-9 0 0-16,-7 2 0 0,-11 2 0 15,-7 1 0-15,-7-2 0 0,-9-1-2294 16,-8-6-1640-16</inkml:trace>
  <inkml:trace contextRef="#ctx0" brushRef="#br0" timeOffset="17897.12">11222 11324 1380 0,'0'0'0'15,"0"0"-56"-15,0 0 16 16,0 0-52-16,0 0 92 0,0 0 68 16,0 0 828-16,0 0-315 0,0 0-29 15,-24-22 408-15,24 20-367 0,-2 2-57 16,-3 0 324-16,5 0-455 0,0 2-45 16,0 4 156-16,5 7-368 15,11 3 32-15,11 1 165 0,14-1-345 16,11-7 0-16,6-3 0 0,6-3 0 15,0-2 0-15,2 0 0 0,-6-1 0 16,-2 0 0-16,-2 0 0 0,-9 0-433 16,-7 0-439-16,-11 0-1441 15,-13-2-1117-15</inkml:trace>
  <inkml:trace contextRef="#ctx0" brushRef="#br0" timeOffset="20580.23">11144 11946 2741 0,'0'0'1440'0,"0"0"-111"0,0 0-485 15,0 0-295-15,0 0 195 0,0 0-436 16,0 0-71-16,0 0-237 16,0 0 0-16,23-5 0 0,-5-8 0 15,1-1 0-15,-1-4 0 0,-1-2 0 16,-3 2 0-16,-3 0 0 0,-5 1 0 16,-4 1 0-16,2 1 0 0,-4-1 0 15,0 5 0-15,-4 2 0 0,-2 3 0 16,-5 3 0-16,-1 4 0 0,-7 8 0 15,3 10 0-15,-5 9 0 0,-1 7 0 16,3 4 0-16,2 4 0 16,7 1 0-16,4-2 0 0,6-3 0 15,6-5 0-15,4-7 0 0,11-3 0 16,0-9 0-16,4-8 0 0,3-7 0 16,3-7 0-16,5-11 0 0,1-9-109 15,0-5-887-15,0-1-97 16,-12 7-235-16,-2 0-2066 0</inkml:trace>
  <inkml:trace contextRef="#ctx0" brushRef="#br0" timeOffset="20847.59">11522 11921 2693 0,'0'0'1677'15,"0"40"-1053"-15,-4-15-72 0,4 0 32 16,-2-1-272-16,-2-3-75 0,4-2 99 16,0-3-240-16,-4-6-44 0,4-3-36 15,0-3 4-15,0-2-20 0,0-2 148 16,4-2 16-16,0-10 72 0,2-11 192 15,4-5-411-15,1-5-17 16,1 3 0-16,3 2 0 0,-5 5 0 16,0 4 0-16,-3 8 0 0,-3 7 0 15,-4 4 0-15,2 2 0 0,2 5 0 16,2 10 0-16,-2 3 0 0,2 5 0 16,3 0 0-16,-7-3 0 15,6 2 0-15,-2-6 0 0,5-2 0 16,-1-4-161-16,6-7-1067 0,-5-2-377 15,3-4-856-15</inkml:trace>
  <inkml:trace contextRef="#ctx0" brushRef="#br0" timeOffset="21064.82">11913 11879 6703 0,'0'0'688'0,"-37"-26"24"15,10 14-623-15,6 5-89 0,-2 6 0 16,5 3 0-16,1 9 0 0,1 4 0 15,5 7 0-15,-3 3 0 0,8 3 0 16,-1 1 0-16,7-1 0 16,0-3 0-16,11-2 0 0,5-6 0 15,5-6 0-15,6-6 0 0,0-5 0 16,4-11 0-16,4-7 0 0,-8-5 0 16,-5-5 0-16,-3 0-837 15,-13 5-436-15,-6 0-3165 0</inkml:trace>
  <inkml:trace contextRef="#ctx0" brushRef="#br0" timeOffset="21237.33">11896 11522 6162 0,'0'0'1397'16,"0"0"-921"-16,-6 49-319 0,0-12-157 16,-2 3 0-16,8 1 0 0,0 0 0 15,4 1 0-15,6-2 0 0,7 0 0 16,-1-2 0-16,5-3 0 15,-1-5 0-15,1-6 0 0,-4-7-845 0,-3-9-5874 16</inkml:trace>
  <inkml:trace contextRef="#ctx0" brushRef="#br0" timeOffset="21610.24">12516 11807 4221 0,'0'0'2798'0,"-6"37"-2042"0,2-5-339 16,-2 6-417-16,0 1 0 15,2-10 0-15,4-3 0 0,0-5 0 16,0-7 0-16,10-4 0 0,0-6 0 15,1-4 0-15,-1-6-1473 0,0-2-72 16,-4-6-772-16</inkml:trace>
  <inkml:trace contextRef="#ctx0" brushRef="#br0" timeOffset="21706.37">12603 11457 4910 0,'0'0'328'0,"0"0"124"16,0 0-140-16,0 0-312 0,-14 44-332 15,14-23-516-15,0 3-449 0</inkml:trace>
  <inkml:trace contextRef="#ctx0" brushRef="#br0" timeOffset="22115.09">12657 12118 2873 0,'0'0'1753'16,"0"0"-901"-16,10-54-108 0,-3 21-295 15,3-5-133-15,0 0 92 0,7 1-304 16,-7 4-56-16,0 6-20 16,1 9-24-16,-7 7-4 0,2 8 0 15,-2 3-16-15,-2 1 0 0,2 12 8 16,1 6-36-16,-3 6 36 0,-2 2 0 16,4-2-60-16,-4-4-28 0,6-5-148 15,-2 0-12-15,0-7-25 0,-2-2-191 16,2-2 60-16,-4-4 168 15,2-1 144-15,3-3 60 0,1-7 40 16,2-9 120-16,2-6-48 0,3-4 0 16,1 1 20-16,-1 2-92 0,1 7 20 15,1 6 64-15,-3 4-80 0,-2 5 0 16,-5 3 20-16,1 1 24 0,-2 0 188 16,-4 3 381-16,6 7-189 15,-2 5-8-15,-2 8 196 0,-2 4-547 16,4 5-69-16,-4-1 0 0,0 1 0 15,0-1 0-15,0-4 0 0,7-1 0 16,1-3 0-16,2-3 0 16,1-4 0-16,-3-5-553 0,0-1-2480 0</inkml:trace>
  <inkml:trace contextRef="#ctx0" brushRef="#br0" timeOffset="22690.45">13072 12078 5566 0,'-4'47'640'0,"-2"1"-155"0,0 8 507 15,2-6-588-15,4-3-299 0,0-3-105 16,0-2 0-16,4-8 0 0,2-2 0 16,4-6 0-16,-3-6 0 0,3-7 0 15,-6-4-453-15,0-7-115 0,-2-2-1073 16,-2 0-272-16,0-13-1224 0</inkml:trace>
  <inkml:trace contextRef="#ctx0" brushRef="#br0" timeOffset="22972.18">13031 11947 5906 0,'0'0'797'16,"-6"-36"-189"-16,6 15 196 0,10-3-727 15,7 3-77-15,8-1 0 0,1 6 0 16,5 3 0-16,0 4 0 16,3 6 0-16,-8 3 0 0,-1 3 0 15,-4 8 0-15,-11 5 0 0,-10 5 0 16,-4 6 0-16,-10 3 0 0,-7 2 0 16,-6 0 0-16,-4 0 0 0,-2-4 0 15,2-4 0-15,4-5 0 0,6-8 0 16,7-6 0-16,8-5-29 15,6-6-579-15,16-10-136 0,15-6 183 0,7-6-187 16,3 6 32-16,-6 4-237 0</inkml:trace>
  <inkml:trace contextRef="#ctx0" brushRef="#br0" timeOffset="23248.33">13321 11998 6110 0,'0'0'837'0,"0"0"-317"0,0 0 205 0,41-23-725 15,-25 6 0-15,5-1 0 0,-6-1 0 16,-5 1 0-16,0-1 0 16,-4 2 0-16,-1 3 0 0,-5 0 0 15,-5 4 0-15,-5 1 0 0,-2 2 0 16,-7 4 0-16,3 3 0 0,-1 5 0 16,3 11 0-16,3 6 0 0,1 7 0 15,0 4 0-15,7-1 0 0,3 0 0 16,11-4 0-16,5-3 0 15,5-6 0-15,10-6-465 0,2-4-243 0,4-9-489 16,5-5 745-16,-1-5-88 16,-10 2-1285-16,-8-2-928 0</inkml:trace>
  <inkml:trace contextRef="#ctx0" brushRef="#br0" timeOffset="23448.21">13672 11871 6450 0,'0'0'1013'15,"-54"-5"-417"-15,29 13-463 0,3 8-133 16,1 6 0-16,0 9 0 16,7 4 0-16,1 0 0 0,9 0 0 15,4-3 0-15,15-8 0 0,8-7 0 16,8-6 0-16,6-11 0 0,10-12 0 16,-1-8-41-16,-3-13-571 0,-2-7-1425 15,-10 9 696-15,-8-6-1116 0</inkml:trace>
  <inkml:trace contextRef="#ctx0" brushRef="#br0" timeOffset="23602.43">13775 11489 6647 0,'0'0'636'0,"0"0"40"15,0 0-443-15,-35 55-233 0,29-22 0 16,2 6 0-16,4 5 0 0,4 2 0 16,2 4 0-16,2 0 0 15,-1 0 0-15,5-2 0 0,-2-2 0 16,-1-3 0-16,1-6-437 0,2-5-443 15,-1-6-85-15,-1-8-1360 0,0-9-228 16</inkml:trace>
  <inkml:trace contextRef="#ctx0" brushRef="#br0" timeOffset="24069.57">13986 11914 4798 0,'0'0'720'0,"-41"-40"533"15,14 26-473-15,6 8-328 0,1 6-263 16,3 10-189-16,3 6 0 0,3 7 0 15,1 2 0-15,4 4 0 16,2 0 0-16,4-3 0 0,4-1 0 16,6-5 0-16,7-3 0 0,1-5 0 15,1-9 0-15,6-3 0 0,-5-3 0 16,3-10 0-16,-4-3 0 0,-7-1 0 16,-2-4 0-16,-1 2 0 15,-3 2 0-15,-6 2 0 0,0 7 0 16,0 2 0-16,0 6 0 0,0 0 0 15,2 1 0-15,2 9 0 0,2 5 0 16,-2 5 0-16,3 2 0 16,1-1 0-16,-2-3 0 0,-2-2 0 15,-2-2 0-15,-2-4 0 0,4-4 0 16,-4-2 0-16,0-2 0 0,0-2 0 16,0-1 0-16,4-7 0 0,-1-10 0 15,7-8 0-15,4-4 0 0,3-2 0 16,4 0 0-16,1 3 0 0,-1 2 0 15,-2 6 0-15,-3 3 0 0,-6 8 0 16,-3 4 0-16,-1 4 0 16,-6 2 0-16,4 4 0 0,2 10 0 15,-6 11 0-15,0 7 0 0,-6 6 0 16,0-1 0-16,-2-5 0 0,1-5 0 16,7-6 0-16,0-5 0 15,4-7 0-15,-1-5-1237 0,1-3-928 16,6-7-2177-16</inkml:trace>
  <inkml:trace contextRef="#ctx0" brushRef="#br0" timeOffset="24317.45">14455 11833 5066 0,'0'0'756'0,"0"0"-224"0,0 0 161 15,0 0-309-15,0 0 16 0,0 0-39 16,0 0-361-16,0 0 0 0,-47 10 0 15,26 16 0-15,5 7 0 0,-1 1 0 16,11-3 0-16,-2 0 0 16,8-3 0-16,4-3 0 0,6 0 0 15,0-7 0-15,7-2 0 0,4-6 0 16,-5-5 0-16,5-5 0 0,0-4 0 16,-1-7 0-16,-3-5-537 15,-3-3-439-15,-3 2-1542 0,-5 2-1643 0</inkml:trace>
  <inkml:trace contextRef="#ctx0" brushRef="#br0" timeOffset="24580.25">14555 12061 3917 0,'0'0'1577'0,"0"0"-585"0,37-13 573 16,-19 0-1424-16,-5-4-141 0,1-4 0 15,-1-3 0-15,1 2 0 0,-4-3 0 16,-3 1 0-16,1-2 0 0,-2 0 0 15,-6 1 0-15,0 5 0 0,0 8 0 16,-10 4 0-16,-1 8 0 16,-9 9 0-16,-1 12 0 0,-2 11 0 15,-6 11 0-15,7 5 0 0,7 1 0 16,5-4 0-16,10-4 0 16,10-8 0-16,11-9 0 0,10-8 0 15,10-9 0-15,11-7 0 0,2-7 0 16,10-7 0-16,2-10 0 0,-2-1-1057 15,-12 4-348-15,-3-3-2068 0</inkml:trace>
  <inkml:trace contextRef="#ctx0" brushRef="#br0" timeOffset="25489.51">1993 11367 6170 0,'0'0'473'0,"0"0"419"0,0 0-372 16,51 11-383-16,7-20-137 0,19-10 0 15,10-9 0-15,1-4 0 0,3 3 0 16,-2 6 0-16,0 4 0 16,-10 5 0-16,-21 3-57 0,-11 2-3256 0</inkml:trace>
  <inkml:trace contextRef="#ctx0" brushRef="#br0" timeOffset="27084.79">649 12103 1828 0,'0'0'2654'15,"0"0"-2022"-15,0 0 396 0,0 0-463 16,0 0 11-16,0 0 168 0,0 0-579 15,0 0-165-15,-27-14 0 0,25 13 0 16,0 1 0-16,0-1 0 16,2 1 0-16,4 0 0 0,4-1 0 15,11-2 0-15,8-4 0 0,2-5 0 16,6-8 0-16,-4-5 0 0,-6-1 0 16,-7 1 0-16,-9 4 0 0,-5 2 0 15,-4 1 0-15,-4 3 0 0,-5 0-593 16,-1 6-51-16,-2 3 280 15,-5 6 67-15,-2 6 209 0,-3 5 88 16,-3 7 124-16,2 4 8 0,-2 5 73 16,9 8 167-16,3 0-232 0,9 6 28 15,0-2 180-15,4-3-244 0,8-5-44 16,5-5-8-16,5-7-44 0,7-3-8 16,2-8 0-16,4-8-4 15,0-2-16-15,4-9-264 0,3-8-172 16,-12 2-153-16,1-3-1559 0</inkml:trace>
  <inkml:trace contextRef="#ctx0" brushRef="#br0" timeOffset="27426.16">963 12057 5530 0,'0'35'712'0,"0"-13"153"0,0 5-565 0,-2-5-232 0,0-5-36 16,2-6-20-16,0-5-12 16,0-3 0-16,0-2-32 0,2-1-4 15,0-5-44-15,0-7 80 0,0-9 28 16,-2-9 32-16,0-4-52 16,0-2 0-16,2 5-4 0,5 6 0 0,-3 4-4 15,2 3 0-15,2 5-24 16,3 5 24-16,-5 2 40 0,0 2 16 15,2 2 28-15,7 1 120 0,7 1-132 16,1 2 60-16,4 6 13 16,2 3-145-16,-6 2 0 0,-5 4 0 15,-1 1 0-15,-7 4 0 0,-1 3 0 16,-5 3 0-16,-2-2 0 0,-2-4 0 16,0-9 0-16,-4-6-1157 0</inkml:trace>
  <inkml:trace contextRef="#ctx0" brushRef="#br0" timeOffset="28153.41">1461 11978 3781 0,'0'0'344'15,"0"0"525"-15,0 0-177 0,0 0 0 16,0 0 325-16,0 0-473 0,-8-32-291 16,6 30-253-16,-2 0 0 15,-2 1 0-15,2 1 0 0,-3 0 0 16,-3 6 0-16,-2 7 0 0,-3 13 0 15,-1 17 0-15,5 10 0 0,7 2 0 16,6-7 0-16,11-11 0 16,7-16 0-16,7-9 0 0,6-12 0 15,2-14 0-15,3-17 0 0,-1-14-297 16,-10 8-795-16,-5-6-309 0</inkml:trace>
  <inkml:trace contextRef="#ctx0" brushRef="#br0" timeOffset="28336.41">1509 11568 5086 0,'0'0'480'15,"0"42"408"-15,6-10-231 0,-2 8-201 16,5 8 52-16,1 3-391 0,0 2-117 16,5 2 0-16,1-3 0 0,1-1 0 15,1-3 0-15,3-1 0 16,0-6 0-16,-3-4-1077 0,-5-10-572 15,-3-5-724-15</inkml:trace>
  <inkml:trace contextRef="#ctx0" brushRef="#br0" timeOffset="28743.15">715 12726 5218 0,'0'0'1068'0,"-4"39"-471"0,4-10 23 0,0 4 69 15,0 2-689-15,0-2 0 0,2-2 0 16,0-6 0-16,0-6 0 15,0-6 0-15,0-7 0 0,0-4 0 16,3-1-781-16,-1-1-504 0,-4-13-327 0</inkml:trace>
  <inkml:trace contextRef="#ctx0" brushRef="#br0" timeOffset="28851.98">719 12389 4610 0,'0'0'0'0,"0"0"-152"16,7 44-353-16,-1-20-715 0</inkml:trace>
  <inkml:trace contextRef="#ctx0" brushRef="#br0" timeOffset="29252.37">907 12970 3649 0,'0'0'360'0,"0"0"485"16,0 0-85-16,0 0-476 0,-8-46-36 15,8 8-116-15,0-5-24 0,6 3-12 16,3 8-96-16,-1 14 24 16,-4 6 65-16,2 8-73 0,-2 4 20 15,1 1 4-15,1 8-28 0,4 8 0 16,-2 8 32-16,3 4-36 0,-3 2-4 16,-2-6-4-16,0-5-4 15,-2-7-16-15,3-4-32 0,-5-5-32 16,4-2 27-16,-6-2 33 0,4-1-12 15,0-6 36-15,2-7 60 16,-1-8-11-16,-3-8 55 0,0-2 100 16,0 1-88-16,0 5-16 0,0 5 48 15,2 4-112-15,0 4 0 0,-4 5 60 16,4 1-52-16,-2 3 40 0,2 3 48 16,1-3-84-16,1 4 4 0,6 0 48 15,5 10-92-15,1 10 56 0,-7 6 24 16,-1 5-88-16,-4-2 16 0,-2-2 4 15,3-3-12-15,-3-2-8 0,4-1 0 16,0-3-276-16,-6-4-396 16,2-2-985-16,-4-6-792 0</inkml:trace>
  <inkml:trace contextRef="#ctx0" brushRef="#br0" timeOffset="29582.26">1275 13084 3657 0,'11'50'68'0,"-1"-15"108"0,5 2 68 0,-1-9-88 0,0-4-128 15,-1-2-16-15,-3-5 0 0,-4-5-12 16,-1-3-20-16,-3-6-268 0,-2-3-136 15,0 0-256-15,-7-12-1505 0</inkml:trace>
  <inkml:trace contextRef="#ctx0" brushRef="#br0" timeOffset="29844.78">1201 12840 4273 0,'0'0'981'16,"-6"-57"-133"-16,12 34-327 0,8 10-141 15,1 0-148-15,1 0 36 0,5-2 80 16,0 0-280-16,2 5 16 15,1 2 32-15,-1 4-116 0,2 4 24 0,-9 1-12 16,-1 5 0-16,-5 5-12 16,-4 4 25-16,-1 2-25 0,-5 4 0 15,-5 5 0-15,-7 5 0 0,-2 0 0 16,-5 2 0-16,0-2 0 0,1-4 0 16,5-5 0-16,-3-8 0 15,8-6-165-15,3-6-543 0,5-2 16 16,0-8-113-16,9-1-1516 0,1-11-672 15</inkml:trace>
  <inkml:trace contextRef="#ctx0" brushRef="#br0" timeOffset="30080.33">1521 12843 5326 0,'0'0'752'0,"0"0"-127"0,36 5 235 15,-24-11-484-15,-2-5-123 0,-1-1-253 16,-3-2 0-16,-4 0 0 0,-2-2 0 15,-2-1 0-15,-4 2 0 0,-5 0 0 16,-3 6 0-16,-3 3 0 16,-1 6 0-16,-1 3 0 0,2 10 0 15,3 11 0-15,2 2 0 0,7 9 0 16,-1 0 0-16,6-3 0 16,9-4 0-16,5-8 0 0,9-6 0 15,4-8-349-15,8-6-515 0,2-10 139 16,4-8-43-16,-8 3-1029 0,-2-4-68 15</inkml:trace>
  <inkml:trace contextRef="#ctx0" brushRef="#br0" timeOffset="30518.46">1825 12715 5298 0,'0'0'1220'0,"-35"6"-551"0,21 1-57 0,1 6-219 15,3 8-393-15,2 4 0 0,4 6 0 16,-5 0 0-16,9-1 0 15,2-8 0-15,9-4 0 0,-1-8 0 0,2-6-305 16,5-5 93-16,-1-11 52 16,5-9-252-16,0-10-96 0,-7 6-249 15,1-7-1580-15</inkml:trace>
  <inkml:trace contextRef="#ctx0" brushRef="#br0" timeOffset="30688.31">1829 12431 6246 0,'0'0'709'15,"0"0"-165"-15,0 0 149 16,0 0-693-16,-20 54 0 0,20-18 0 16,0 4 0-16,6 0 0 0,2 1 0 15,3-1 0-15,-1-1 0 0,4 1 0 16,5-3 0-16,-5-5 0 0,5-4-777 16,2-11-144-16,3-5 5 0,-11-8-1049 15,3-7-876-15</inkml:trace>
  <inkml:trace contextRef="#ctx0" brushRef="#br0" timeOffset="31263.86">2061 12656 6398 0,'0'0'697'15,"-37"-8"95"-15,16 4-487 0,5 4-305 16,1 7 0-16,5 4 0 0,-1 8 0 16,1 8 0-16,4 5 0 15,0 5 0-15,6 1 0 0,0-3 0 16,6-5 0-16,6-6 0 0,3-9 0 15,5-8 0-15,3-5 0 16,6-4-85-16,-6-11 41 0,4-5 16 16,-7-5-32-16,-3-1 56 0,-7-1-8 15,-2 2-40-15,-5 2 52 0,-3 4 24 16,-3 4-4-16,-1 4-20 0,0 5 56 16,2 2-48-16,-2 2 12 0,0 2-12 15,2 6-8-15,2 5-12 0,2 3 8 16,6 6-28-16,2-3 32 0,1-4-8 15,-1-4-12-15,-2-3-4 0,3-2-200 16,-3-2-112-16,-6 0 56 16,0-2-184-16,4 0 195 0,-6 0 237 15,0-2 20-15,0 1 20 0,2-1-8 16,0 3 0-16,1-2 16 16,1 1-12-16,2 2 60 0,-2-2-64 15,2 1 40-15,0 0 40 0,1-3-19 16,1 0 47-16,-4-3 76 0,2-2-104 15,-4-1 56-15,2-4 140 16,1 0-108-16,-5-3-8 0,0-1 116 16,0 3-120-16,2-1-107 0,-2 0-49 15,2 1 0-15,-2 0 0 0,2 0 0 16,2 2 0-16,-2 1 0 0,0 4 0 16,4 1 0-16,-4 2 0 0,5 1 0 15,1 0 0-15,2 6 0 0,0 8 0 16,1 5 0-16,-7 4 0 15,2-2 0-15,-6-1 0 0,4-2 0 0,2-1 0 16,-3-2 0-16,1-5-345 16,2-5-1440-16,-2-2-96 0,2-8-1664 15</inkml:trace>
  <inkml:trace contextRef="#ctx0" brushRef="#br0" timeOffset="31474.57">2538 12626 5974 0,'0'0'629'0,"0"0"-101"0,0 0 244 15,-31 42-560-15,21-23-135 0,4 3-77 16,6 4 0-16,0-1 0 0,8-1 0 16,0-3 0-16,3-4 0 0,5-7 0 15,5-1 0-15,-5-7 0 0,9-2 0 16,-6-7 0-16,0-1 0 0,-3-4 0 15,-1 0-97-15,-5 0-187 0,-4-1-520 16,-4 5-165-16,-2-2-559 0</inkml:trace>
  <inkml:trace contextRef="#ctx0" brushRef="#br0" timeOffset="31723.38">2727 12739 4313 0,'0'0'1449'0,"0"0"-516"16,0 0-253-16,39-30 137 0,-25 15-817 15,-1-2 0-15,-3 2 0 16,-4-3 0-16,-2 1 0 0,0-1 0 16,-4-2 0-16,-8 0 0 0,0 1 0 15,-7 3 0-15,1 4 0 0,2 6 0 16,-5 6 0-16,1 11 0 0,1 10 0 16,5 15 0-16,-9 11 0 0,9 5 0 15,2 3 0-15,1-4 0 0,7-9 0 16,7-4 0-16,3-7 0 0,11-8 0 15,10-5 0-15,12-7 0 0,4-1-649 16,-5-6-1124-16,1 1-692 0</inkml:trace>
  <inkml:trace contextRef="#ctx0" brushRef="#br0" timeOffset="33921.5">6801 11571 5818 0,'0'0'716'16,"0"0"-195"-16,0 0 47 0,0 0-448 16,0 0 92-16,66 19 25 15,-23-13-237-15,9-2 0 0,2-2 0 16,-3-2 0-16,1-6 0 0,-13 0-1113 16,-3-5-1937-16</inkml:trace>
  <inkml:trace contextRef="#ctx0" brushRef="#br1" timeOffset="210273.32">10844 15122 2205 0,'0'0'3993'15,"0"0"-3556"-15,-10-47-181 0,-1 21 400 16,1-5-372-16,-6-1-92 0,-9-3-23 16,-6-5-169-16,-6-1 0 0,-11-3 0 15,-14 1 0-15,-6 0 0 0,-7 1-85 16,-9 2-103-16,-1 2 112 0,-4 1 12 15,-4 4 28-15,2 1 36 0,2 7-4 16,-6 5-48-16,-4 6-76 16,-5 8-124-16,-3 6 108 0,-7 9 92 15,3 13 36-15,-9 8-16 0,4 7 32 16,4 11-4-16,3 7 4 0,10 9 0 16,8 11 8-16,8 7 4 0,15 8 76 15,14 4 112-15,9 4-100 16,22 3-36-16,12 3 28 0,18 4-84 15,17 5 16-15,20-4-24 0,10 0-4 16,18-5 4-16,11-4-8 0,8-1-12 16,12-3 20-16,15-8 20 15,12-3-16-15,11-6 72 0,7-10 68 16,9-6-124-16,3-15 36 0,7-17-24 16,5-16-28-16,-3-17 132 0,-6-19-59 15,-1-17-77-15,-5-14 0 0,-8-19 0 16,-7-14 0-16,-7-15 0 0,-18-15 0 15,-13-9 0-15,-15-5 0 0,-25-4 0 16,-17 0 0-16,-26 2 0 16,-21 6 0-16,-27 4 0 0,-31 7 0 15,-24 12 0-15,-24 4-101 0,-26 7-815 16,26 24-1345-16,-13 6-1885 0</inkml:trace>
  <inkml:trace contextRef="#ctx0" brushRef="#br1" timeOffset="210978.2">5333 14708 5214 0,'0'0'460'0,"-18"-56"-140"0,-9 23 164 0,-6 1-163 16,-15 0-57-16,-8 1 116 15,-8 1-280-15,-8 5 68 0,-5 3 64 16,-3 3-204-16,-7 3 16 0,-6 6 20 16,-8 5-52-16,-9 6-8 0,-16 16-4 15,-6 8-16-15,-9 14 4 0,-12 13 8 16,0 11-56-16,-2 12 60 0,6 10 0 15,7 10-48-15,11 8 48 0,18 7 0 16,16 4-20-16,18 1 0 16,17 3 16-16,23 1-56 0,20-2 60 15,23-3-100-15,23-5 24 0,25-4 60 16,22-6 12-16,19-5-20 0,29-9 24 16,15-16 0-16,16-12 4 0,14-16-4 15,17-16 36-15,6-13-36 16,13-13 168-16,3-20 185 0,3-13-353 15,4-17 0-15,-4-14 0 0,-4-15 0 16,-7-12 0-16,-8-14 0 0,-16-12 0 16,-7-15 0-16,-20-8 0 15,-15-8 0-15,-26 0 0 0,-28 3 0 16,-24 3 0-16,-29 10 0 0,-25 8 0 16,-37 9 0-16,-36 12 0 0,-32 11 0 15,-32 10 0-15,-36 12 0 0,-38 15 0 16,-31 15 0-16,-37 14-73 0,60 13-1752 15,-27 8-808-15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49:08.18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1676 9153 2281 0,'0'0'2381'15,"0"0"-1601"-15,0 0 280 0,0 0-615 16,0 0-157-16,0 0 4 0,0 0-172 16,0 0 44-16,7 55 120 0,-5-24-187 15,-2 2-97-15,0 2 0 0,0 4 0 16,-2 5 0-16,-7 4 0 0,1 1 0 16,0 2 0-16,-3-1 0 15,5-1 0-15,2-1 0 0,2 2 0 16,2 1 0-16,0 0 0 0,0 1 0 15,0-1 0-15,4 1 0 0,2-1 0 16,-1-1 0-16,3-1 0 0,-2-4 0 16,2 1 0-16,-1-3 0 15,1-2 0-15,-2-1 0 0,0 0 0 16,0 0 0-16,3 0 0 0,-7 2 0 16,2 0 0-16,0 1 0 0,-4 2 0 15,2 3 0-15,-2 1 0 0,-2 3 0 16,0 3 0-16,-4-1 0 15,4 3 0-15,-5-3 0 0,3 0 0 16,-2 1 0-16,2-6 0 0,-2-2 0 16,2-2 0-16,4-3 0 15,-7 2 0-15,7 1 0 0,-2 2 0 16,0 1 0-16,0 2 0 0,-2 2 0 16,2 0 0-16,-4 0 0 0,4 1 0 15,-7 1 0-15,3-1 0 0,0 2 0 16,6 2 0-16,-6 0 0 0,2 1 0 15,4 1 0-15,-4 0 0 0,2 1 0 16,-1-2 0-16,3-2 0 0,-2-2 0 16,2 2 0-16,0-4 0 15,0-2 0-15,0-1 0 0,-4 0 0 16,4-2 0-16,0 0 0 0,4-2 0 16,-2 0 0-16,7 0 0 15,1 1 0-15,0-1 0 0,1 1 0 16,1 0 0-16,3 0 0 0,-1-3 0 15,3 0 0-15,-7-3 0 16,0-2 0-16,-1-1 0 0,-1-3 0 16,-4-3 0-16,2-1 0 0,-6-5 0 15,0-3 0-15,0 0 0 0,0-5 0 16,2 0 0-16,2 1 0 0,3-1 0 16,1-1 0-16,-2 1 0 0,4-4 0 15,1-3 0-15,-7-2 0 0,2-4 0 16,-2-3 0-16,-2 0-309 0,2-1-2612 0</inkml:trace>
  <inkml:trace contextRef="#ctx0" brushRef="#br0" timeOffset="3218.39">14985 14576 2817 0,'0'0'812'0,"0"0"1161"0,0 0-1181 15,0 0-171-15,0 0 355 0,0 0-775 16,0 0-201-16,0 0 0 15,0 0 0-15,-27-10 0 0,29 10 0 16,2 0 0-16,17 3 0 0,10 4 0 16,20-2 0-16,9-2 0 0,13-3 0 15,11-2 0-15,20-4 0 0,3-1 0 16,-1-1 0-16,-7 2 0 0,-10 1 0 16,-21 5 0-16,-14 0 0 0,-25 3 0 15,-17 1-825-15,-8 0-588 0,-14-1-4537 0</inkml:trace>
  <inkml:trace contextRef="#ctx0" brushRef="#br0" timeOffset="4213.77">14927 14556 4574 0,'0'0'664'0,"0"0"-52"16,0 0 461-16,0 0-577 0,0 0-132 15,0 0 45-15,33-34-409 16,-13 17 0-16,5-1 0 0,-4 3 0 16,2-3 0-16,1 3 0 0,-1-1 0 15,6 2 0-15,-6 2 0 0,-2 5 0 16,-7 0 0-16,-4 3 0 0,-3 3 0 15,-7 0 0-15,0 1 0 16,0 1 0-16,-5 5 0 0,-1 5 0 16,0 1 0-16,-2 3 0 0,2 0 0 15,1 2 0-15,3 5 0 0,2 1 0 16,0 2 0-16,0-1 0 0,2-2 0 16,-2-2 0-16,9-2 0 0,-3-1 0 15,-2-8 0-15,2 1 0 16,-2-4 0-16,-2-2 0 0,-2 1 0 15,5 2 0-15,-1 0 0 0,-4-1 0 16,0 1 0-16,0-1 0 0,0 0 0 16,0-1 0-16,-4-1 0 0,4-2 0 15,0-1 0-15,0 0 0 16,0-1 0-16,-5 0 0 0,3 0 0 16,-6 0 0-16,-2-1 0 0,-7-5 0 15,-3-1 0-15,-1-5 0 0,0-1 0 16,3 0 0-16,-7-1 0 15,0 0 0-15,-2 1 0 0,0 3 0 16,4 3 0-16,-1 1 0 0,7 6 0 16,7 0 0-16,-1 0 0 0,7 0 0 15,4 0 0-15,0 0 0 0,0 5 0 16,11 1 0-16,5 0 0 0,5-3 0 16,0 0-1401-16,-5-3-1337 0</inkml:trace>
  <inkml:trace contextRef="#ctx0" brushRef="#br0" timeOffset="4460.39">15073 14511 4890 0,'0'0'696'0,"0"0"1049"15,0 0-884-15,0 0-861 0,0 0 0 16,17-35 0-16,-13 34 0 0,-4 1 0 16,-4 6 0-16,-2 10 0 0,-11 10 0 15,-3 5 0-15,-5 3 0 0,4-3 0 16,5-6 0-16,9-4 0 0,3-7 0 16,10-3 0-16,9-9 0 0,6-4 0 15,1-5-1381-15,3-7-2625 0</inkml:trace>
  <inkml:trace contextRef="#ctx0" brushRef="#br1" timeOffset="9115.19">17370 13024 2597 0,'0'0'1736'0,"0"0"-495"16,0 0-589-16,-41-38-71 0,28 31 207 15,5 5-380-15,2 1-219 16,4 1-189-16,2 0 0 0,0 0 0 16,0 0 0-16,8 6 0 0,17 2 0 15,22 4 0-15,26-1 0 0,16-2 0 16,12-5 0-16,4-3 0 16,5-1 0-16,-1 0 0 0,-1-1 0 15,-9-3 0-15,-12 2 0 0,-13-1 0 16,-16 1 0-16,-18 1 0 0,-20 1 0 15,-12 0-69-15,-12 0-3312 0</inkml:trace>
  <inkml:trace contextRef="#ctx0" brushRef="#br1" timeOffset="10131.16">17554 12814 3649 0,'0'0'2465'0,"0"0"-1376"0,0 0-557 0,10-38-75 15,1 21-457-15,-1 1 0 0,0 1 0 16,-3 6 0-16,-1 3 0 0,-2 1 0 16,-4 4 0-16,0 1 0 15,4 0 0-15,-4 12 0 0,0 13 0 16,-4 10 0-16,0 8 0 0,-9 1 0 15,3-1 0-15,0 1 0 16,-1-1 0-16,5 0 0 0,-2-6 0 16,2-4 0-16,6-3 0 0,-2-7 0 15,2-5 0-15,0-4 0 0,2-4 0 16,2-4 0-16,-4-3 0 0,0-1 0 16,2 0 0-16,-2-1 0 0,0 0 0 15,0-1 0-15,0 0 0 0,-2-1 0 16,-2-2 0-16,0 2 0 0,-5-2 0 15,1-1 0-15,2 2 0 16,-5-2 0-16,5 1 0 0,0-1 0 16,-2 1 0-16,4 0 0 0,-3 1 0 15,5-2 0-15,-6 2 0 0,-2-2 0 16,-7 1 0-16,-3-2 0 16,-1-2 0-16,2-1 0 0,1-3 0 15,-3-3 0-15,0-5 0 0,-1 1 0 16,1-1 0-16,4 3 0 0,3 4 0 15,4 4 0-15,-1 4 0 16,11 2 0-16,-2 1 0 0,2 1 0 16,2 0 0-16,9 5 0 0,9 2 0 15,11 1 0-15,2-2 0 0,-2-2 0 16,0-4 0-16,-4 0 0 0,-8-3-409 16,-7-3-483-16,-6-3 319 0,-8-2 201 15,-6-4 372-15,-4 0 12 0,-3-3 160 16,3-3 8-16,4 0 28 0,8-1 137 15,4-2-329-15,12 2 24 16,5 0 4-16,6 2-24 0,4 6-20 16,-4 5 0-16,2 4 12 0,-9 3-12 15,-3 2 236-15,-11 8 40 0,-6 7 24 16,-10 6 85-16,-11 8-385 0,-10 2 0 16,0 1 0-16,-6 0 0 15,4-3 0-15,2 0 0 0,8-2 0 16,4-4 0-16,9-5 0 0,10-2 0 15,4-5 0-15,17-4 0 16,2-6 0-16,1-1-469 0,3-8-2140 0</inkml:trace>
  <inkml:trace contextRef="#ctx0" brushRef="#br1" timeOffset="10638.17">18710 12693 6106 0,'0'0'180'0,"0"0"625"15,0 0 296-15,0 0-1101 0,0 0 0 16,0 0 0-16,0 0 0 0,0 51 0 16,4-3 0-16,-2 7 0 15,-2-5 0-15,0 3 0 0,0 0 0 16,0-2 0-16,-6-1 0 0,6-7 0 15,-5-7 0-15,-1-8-137 16,4-11-1732-16,-6-8-1032 0</inkml:trace>
  <inkml:trace contextRef="#ctx0" brushRef="#br1" timeOffset="10897.2">18741 12661 4141 0,'0'0'2762'0,"26"-56"-1974"0,-9 31-287 15,-1 12-501-15,-1 5 0 0,-1 6 0 16,1 3 0-16,-1 8 0 16,1 6 0-16,1 9 0 0,-1 5 0 15,1 7 0-15,-1 6 0 0,-3 4 0 16,-1 6 0-16,-3 3 0 0,-2-2 0 16,-6 0 0-16,-10-3 0 15,-7-2 0-15,-14-4 0 0,-4-4 0 16,-4-6 0-16,-3-7 0 0,1-5 0 15,4-10 0-15,6-10 0 16,4-6 0-16,12-9 0 0,7-6-1225 16,6-4 68-16,4 4-243 0,4-3-1906 0</inkml:trace>
  <inkml:trace contextRef="#ctx0" brushRef="#br1" timeOffset="11307.23">19096 12894 6090 0,'0'0'1209'0,"-35"21"-401"0,20-4-723 15,-1 3-85-15,6 5 0 0,3 6 0 16,3 1 0-16,4 0 0 0,6-1 0 16,7-4 0-16,5-3 0 0,7-8 0 15,2-4 0-15,4-8 0 0,0-4 0 16,-2-6 0-16,-4-6 0 0,0-4 0 15,-9-3 0-15,-3-4 0 16,-5-1 0-16,-2-1 0 0,-6 3 0 16,0 2 0-16,0 4 0 0,0 3 0 15,0 5 0-15,0 2-1089 0,0 1-672 0</inkml:trace>
  <inkml:trace contextRef="#ctx0" brushRef="#br1" timeOffset="11551.22">19497 12960 6534 0,'0'0'1658'16,"0"0"-1658"-16,0 0 0 0,-43-9 0 15,22 8 0-15,2 1 0 0,1 8 0 16,3 6 0-16,-3 8 0 0,3 6 0 16,1 4 0-16,6 2 0 0,1 1 0 15,7-3 0-15,9-4 0 0,7-7 0 16,11-6 0-16,10-8 0 0,9-7 0 15,3-3 0-15,9-13 0 16,0-8 0-16,-6-4 0 0,-1-5 0 16,-11-5 0-16,-11 7-1349 0,-11-3-1769 0</inkml:trace>
  <inkml:trace contextRef="#ctx0" brushRef="#br1" timeOffset="11722.34">19828 12498 7847 0,'0'0'345'0,"0"0"-345"0,0 0 0 16,33 38 0-16,-33-5 0 16,-6 12 0-16,-7 2 0 0,5 3 0 15,-2 2 0-15,6 0 0 0,-3 0 0 16,-3-1 0-16,-2 0 0 0,-3-4 0 16,1-1 0-16,-3-7 0 0,7-12-2550 15,-1-10-855-15</inkml:trace>
  <inkml:trace contextRef="#ctx0" brushRef="#br1" timeOffset="11846.74">19619 12973 7095 0,'0'0'1097'0,"52"-28"-1097"0,-11 16 0 15,2 2 0-15,3 0 0 0,1 0 0 16,1-2 0-16,0-3 0 0,-3 0 0 16,-6-3 0-16,-12 3-745 15,-2-4-3577-15</inkml:trace>
  <inkml:trace contextRef="#ctx0" brushRef="#br1" timeOffset="12491.21">18984 13503 5774 0,'0'0'1173'0,"-16"-52"-369"15,-1 31-363-15,1 12-441 0,-5 7 0 16,0 6 0-16,1 9 0 16,3 4 0-16,1 5 0 0,5 2 0 15,3 4 0-15,2 4 0 0,6-2 0 16,0 2 0-16,0-3 0 0,4-2 0 15,2-3 0-15,-2-6 0 16,1-5 0-16,1-6 0 0,4-5 0 16,7-2 0-16,3-9 0 0,3-8 0 15,4-6 0-15,-2-1 0 0,0 1 0 16,-5 4 0-16,-7 7 0 0,-3 5 0 16,-6 5 0-16,-2 2 0 0,2 6 0 15,-4 10 0-15,0 9 0 0,0 2 0 16,0 1 0-16,0-6-61 0,0-8-1091 15,0-5-265-15,4-4-828 0</inkml:trace>
  <inkml:trace contextRef="#ctx0" brushRef="#br1" timeOffset="12775.34">19278 13509 4273 0,'0'0'1325'0,"0"0"-340"0,0 0 431 16,0 0-1223-16,0 0-193 0,-48-30 0 15,26 41 0-15,-5 8 0 0,-2 9 0 16,2 7 0-16,4 1 0 0,7 2 0 16,5-3 0-16,9-4 0 0,6-3 0 15,7-5 0-15,9-6 0 0,3-4 0 16,2-6 0-16,2-4 0 0,4-3 0 15,-4-6 0-15,0-5-201 16,-9 1-2116-16,-5-2-844 0</inkml:trace>
  <inkml:trace contextRef="#ctx0" brushRef="#br1" timeOffset="13084.23">19398 13594 2709 0,'0'0'1869'0,"0"0"-453"16,0 0-643-16,0 0-109 0,0 0 97 16,0 0-761-16,-41-22 0 0,28 33 0 15,-1 4 0-15,3 6 0 0,1 2 0 16,4 3 0-16,2-3 0 0,-3 2 0 16,7-2 0-16,7-3 0 0,-1-3 0 15,4-4 0-15,5-3 0 0,1-7 0 16,3-3 0-16,1-5 0 0,3-9 0 15,-2-2 0-15,0-5 0 16,-7-4 0-16,-4-2 0 0,-3 1 0 16,-7 0 0-16,0 5 0 0,-5 5 0 15,-5 4 0-15,-2 2 0 16,-1 5 0-16,1-1 0 0,6 5-405 16,2 0-407-16,4 0-857 0,6 0 276 15,4-2-908-15</inkml:trace>
  <inkml:trace contextRef="#ctx0" brushRef="#br1" timeOffset="13303.29">19543 13568 5486 0,'0'0'2113'16,"0"0"-1520"-16,-42 47-593 0,30-28 0 15,-1 3 0-15,11 0 0 0,2 0 0 16,2-3 0-16,13-4 0 0,3-1 0 16,7-5 0-16,2-5 0 0,2-4 0 15,0 0 0-15,2-7 0 0,-4-4 0 16,-2-3 0-16,-9-4 0 0,-1-2 0 15,-5-3 0-15,-8-2 0 16,2-1 0-16,-4 0 0 0,0 1 0 16,-4 3 0-16,0 4 0 0,2 5-249 15,-2 4-1884-15,4 5 284 0,0 0-548 16</inkml:trace>
  <inkml:trace contextRef="#ctx0" brushRef="#br1" timeOffset="13631.03">19933 13446 5374 0,'0'0'1741'0,"0"0"-664"16,0 0-1077-16,0 0 0 0,-41-20 0 15,24 16 0-15,1 1 0 0,1 3 0 16,3 0 0-16,4 2 0 0,-3 2 0 16,7-1 0-16,2 2 0 0,-2 2 0 15,-2 4 0-15,6 4 0 0,4-1 0 16,6 0 0-16,3-1 0 0,5-3 0 15,5-1 0-15,0-1 0 16,2 1 0-16,1-1 0 0,1 2 0 16,-6-1 0-16,-2 1 0 0,-11-1 0 15,-4-2 0-15,-4 4 0 16,-12 0 0-16,-7 2 0 0,-4 2 0 16,-2-3 0-16,-1-2 0 0,-1-4 0 15,-4-1 0-15,8-4 0 0,2-1 0 16,7 0 0-16,3-1 0 0,9-5 0 15,4-7-997-15,7 1-1264 16,3-7 204-16</inkml:trace>
  <inkml:trace contextRef="#ctx0" brushRef="#br1" timeOffset="13818.72">20148 13130 6334 0,'0'0'1513'0,"0"0"-1168"15,0 0-345-15,0 0 0 0,0 0 0 16,-43 49 0-16,24-6 0 0,7 8 0 15,4 2 0-15,1 5 0 16,3 2 0-16,2 0 0 0,-2-2 0 16,4-5 0-16,0-3 0 0,0-5 0 15,0-7 0-15,0-10 0 16,0-9-805-16,0-12-4113 0</inkml:trace>
  <inkml:trace contextRef="#ctx0" brushRef="#br1" timeOffset="13957.04">19929 13479 7507 0,'0'0'685'16,"0"0"-685"-16,52-33 0 0,-21 26 0 16,2 0 0-16,2 1 0 0,-2 1 0 15,-2-1 0-15,-2-1 0 0,-2 1 0 16,-6 1 0-16,-9 1-537 0,-4 2-2408 16,-4-2-893-16</inkml:trace>
  <inkml:trace contextRef="#ctx0" brushRef="#br1" timeOffset="14100.1">20250 13381 6030 0,'0'0'1385'0,"0"0"-608"16,-17 35-777-16,7-11 0 0,-1 6 0 16,1 1 0-16,0 2 0 0,6 0 0 15,4-5 0-15,4-2 0 16,10-5 0-16,3-5 0 0,-1-5 0 16,1-5 0-16,-3-7-297 0,-3-4-1484 15,3-6-796-15</inkml:trace>
  <inkml:trace contextRef="#ctx0" brushRef="#br1" timeOffset="14222.48">20400 13208 6931 0,'0'0'892'0,"0"0"-523"0,0 0-369 15,0 0 0-15,0 0 0 0,0 0 0 16,0 0 0-16,0 0 0 0,17 50-173 16,-9-12-763-16,-2 0 91 0,-1-13-1156 15,-1 2 69-15</inkml:trace>
  <inkml:trace contextRef="#ctx0" brushRef="#br1" timeOffset="14382.41">20458 13538 2152 0,'0'0'3562'0,"0"0"-2565"0,0 0-53 16,0 0-407-16,-43 15-537 0,24-5 0 15,5 3 0-15,3 2 0 16,3 4 0-16,4-2 0 0,4 1 0 16,10-2 0-16,3-2 0 0,1-4 0 15,1-2 0-15,1-6 0 0,5-2 0 16,-5-5 0-16,3-3 0 0,-4 0 0 15,-3 0 0-15,-4 3 0 16,1-3-629-16,-5 3-860 0,-2-6-3773 0</inkml:trace>
  <inkml:trace contextRef="#ctx0" brushRef="#br1" timeOffset="14719.48">20822 13476 7723 0,'0'0'469'0,"0"0"-469"16,0 0 0-16,-18-40 0 0,13 30 0 16,1 4 0-16,-6 2 0 0,0 1 0 15,-5 3 0-15,-1 3 0 0,3 6 0 16,-1 2 0-16,7 3 0 16,1 2 0-16,4 2 0 0,2 4 0 15,8 1 0-15,5 2 0 0,1 0 0 16,11 1 0-16,-2-2 0 0,8-1 0 15,-4-1 0-15,0-3 0 16,-7-1 0-16,-5-3 0 0,-11-2 0 16,-4 0 0-16,-8-2 0 0,-13-3 0 15,-6-1 0-15,-4-2 0 0,-10-5 0 16,-5 0 0-16,-5-7 0 0,-5-2 0 16,4-1 0-16,-2 1 0 0,1 5 0 15,11 3-861-15,-1 1-2161 0</inkml:trace>
  <inkml:trace contextRef="#ctx0" brushRef="#br2" timeOffset="17708.23">15652 13618 3937 0,'0'0'3190'16,"0"0"-2510"-16,-20 39-295 0,9-16-385 16,1 6 0-16,0 0 0 0,3 4 0 15,5 1 0-15,0-2 0 0,2-1 0 16,0-2 0-16,0-3 0 0,0 0 0 16,0-5 0-16,0-2 0 0,-2-6-89 15,-2-5-1287-15,4-5-549 0</inkml:trace>
  <inkml:trace contextRef="#ctx0" brushRef="#br2" timeOffset="18149.22">15632 13604 6863 0,'0'0'268'16,"-3"-35"328"-16,3 20-131 0,7 1-465 15,3 4 0-15,5 1 0 0,3 2 0 16,7 4 0-16,2 3 0 0,4 2 0 15,2 7 0-15,-4 6 0 16,-6 2 0-16,-7 2 0 0,-6 2 0 0,-10 0 0 16,-6 1 0-16,-10 0 0 15,-9-2 0-15,2-2 0 0,-4-4 0 16,2-3 0-16,1-3 0 0,1-4 0 16,2-2 0-16,7-2 0 0,3 0 0 15,5-2 0-15,4 1 0 0,2 0 0 16,2-1 0-16,7-1 0 0,7 2 0 15,5 0 0-15,1 1 0 16,5 2 0-16,-6 4 0 0,4 2 0 16,-2 3 0-16,3 2 0 0,-1 3 0 15,-4 0 0-15,-9 2-85 16,-8-1 85-16,-4 2 16 0,-4 2 0 16,-12 0 24-16,-1 2-27 0,-6-1-13 15,-5 2 0-15,-3-3 0 0,-3-1 0 16,1-4 0-16,4-4 0 0,7-4 0 15,3-5 0-15,7-2 0 16,8-1 0-16,1-1 0 0,6-4-1113 16,7-3-148-16,4 0-11 0,7-5-2638 0</inkml:trace>
  <inkml:trace contextRef="#ctx0" brushRef="#br2" timeOffset="18507.25">16031 13777 5910 0,'0'0'1157'0,"0"0"-409"0,0 0-371 0,0 0-377 16,0 0 0-16,0 0 0 0,0 0 0 15,-44 12 0-15,26 14 0 16,-1 4 0-16,9 0 0 0,1-3 0 16,9-1 0-16,9-2 0 0,1-4 0 15,2-4 0-15,5-4 0 0,4-5 0 16,-3-6 0-16,1-1 0 0,-5-8 0 16,-3-2 0-16,-1-4 0 0,0-4 0 15,-4-3 0-15,-1-1 0 0,-3-1 0 16,0 2 0-16,-2 3 0 0,2 2 0 15,-2 0 0-15,0 0 0 16,0 1-1533-16,0 4-604 0,6 1-1641 0</inkml:trace>
  <inkml:trace contextRef="#ctx0" brushRef="#br2" timeOffset="18787.12">16165 13816 3705 0,'0'0'1445'0,"0"0"-545"0,0 0 353 16,0 0-597-16,0 0-423 0,0 0-233 15,-41 45 0-15,32-15 0 0,9-2 0 16,4-3 0-16,7-1 0 0,9-2 0 16,1-5 0-16,2-3 0 0,6-4 0 15,-6-6 0-15,-3-4 0 0,1-3 0 16,-9-7 0-16,-1-4 0 15,-7-4 0-15,0-4 0 0,-4-4 0 16,0-2 0-16,-4 0 0 0,-2 1 0 16,1 7 0-16,1 4-337 0,2 8-895 15,2 3-1538-15,0 3 5 0</inkml:trace>
  <inkml:trace contextRef="#ctx0" brushRef="#br2" timeOffset="19064.3">16372 13859 5426 0,'0'0'912'15,"-23"46"-119"-15,13-21 115 16,1-5-755-16,7-1-153 0,2-2 0 16,2-6 0-16,-2-3 0 0,4-4 0 15,3-2 0-15,7-5 0 0,-2-11 0 16,7-5 0-16,-2-9 0 0,-5-2 0 16,-8 2 0-16,2 1 0 0,-6 5 0 15,4 4 0-15,-4 8 0 0,0 6 0 16,0 4 0-16,0 1 0 15,-4 11 0-15,4 7 0 0,4 5 0 16,3 3 0-16,3-1 0 0,4-4 0 16,1-2 0-16,-3-1 0 0,3-3 0 15,-3-3 0-15,-1-6-581 16,-5-3-660-16,-2-4-2204 0</inkml:trace>
  <inkml:trace contextRef="#ctx0" brushRef="#br2" timeOffset="19303.5">16667 13775 3913 0,'0'0'1349'15,"-6"-42"-533"-15,4 24-67 0,0 5 315 16,-4 7-763-16,6 3-301 0,-7 3 0 16,-3 4 0-16,-4 9 0 0,-13 12 0 15,4 8 0-15,-2 4 0 0,9 2 0 16,5-4 0-16,11 0 0 15,4-2 0-15,9-4 0 0,3-5 0 16,5-7 0-16,6-7 0 0,-2-4 0 16,2-6 0-16,0-10 0 0,-7-5 0 15,-5-8 0-15,-1-7 0 16,-8-4 0-16,-2 6-2210 0,-4-3-1151 0</inkml:trace>
  <inkml:trace contextRef="#ctx0" brushRef="#br2" timeOffset="19714.68">16729 13435 8019 0,'0'0'64'0,"-4"40"45"0,-2-8-109 16,0 7 0-16,2 6 0 0,-3 0 0 15,3 3 0-15,2 1 0 0,2 1 0 16,0-2 0-16,13-3 0 0,7-6 0 16,7-8 0-16,10-11 0 0,-6-9-2486 15,4-8-1688-15</inkml:trace>
  <inkml:trace contextRef="#ctx0" brushRef="#br2" timeOffset="20351.55">16944 13860 3521 0,'0'0'796'0,"0"-35"-99"16,0 18 495-16,-4 1-739 0,4 0-77 16,-6 2 276-16,2 1-368 0,-2 3-63 15,-1 5-221-15,-1 4 0 16,-4 6 0-16,-5 11 0 0,1 9 0 16,-5 8 0-16,0 3 0 0,3 2 0 15,1-3 0-15,11-1 0 0,2-5 0 16,4-5 0-16,8-6 0 0,4-5 0 15,5-6 0-15,-3-5 0 16,7-3 0-16,-4-5 0 0,-1-3 0 16,-1-3 0-16,-1 0 0 0,-1 1 0 15,-3 1 0-15,4 3 0 0,-1 3 0 16,-3 3-261-16,5 1-107 0,-3 0-216 16,7 2 244-16,-7 3 51 0,4-2-135 15,-3-1 320-15,-7 0 104 0,-4-2 24 16,2 0 128-16,-4 0 184 15,0-3 425-15,-4-6-285 0,-2-3-132 16,-4-4-67-16,-1-3-277 0,1 0 0 16,4-3 0-16,6-1 0 0,0 1 0 15,6 1 0-15,8 5 0 16,-3 2 0-16,5 3 0 0,-1 2 0 16,3 3 0-16,1 1 0 0,2 1 0 15,-3 4 0-15,-3 0-1057 0,-5 0-332 16,-4 3-360-16</inkml:trace>
  <inkml:trace contextRef="#ctx0" brushRef="#br2" timeOffset="20720.45">17207 13795 3833 0,'0'0'2325'16,"0"0"-1484"-16,-17 32-89 0,11-16-311 15,2-1-441-15,4-3 0 0,0-2 0 16,6 1 0-16,4-2 0 0,7-4 0 16,4-3 0-16,3-4 0 0,5-6 0 15,-4-6 0-15,2-3 0 0,-6-1 0 16,-3-1 0-16,-5 1 0 15,-7 0 0-15,-2-1 0 0,0 3 0 16,-4 3 0-16,0 4 0 0,0 5 0 16,0 2 0-16,0 1 0 0,0 1 0 15,2 9 0-15,-2 10 0 16,4 4 0-16,-2 6 0 0,3 2 0 16,1 1 0-16,-2 4 0 0,-4 2 0 15,0 2 0-15,-10-1 0 0,-11 0 0 16,-2 0 0-16,-12-1 0 0,-8-2 0 15,-3-3 0-15,-3-7 0 16,3-9 0-16,9-9 0 0,14-8 0 16,9-9 0-16,9-7 0 0,10-10 0 15,15-7 0-15,11-2 0 0,13 1 0 16,7-1 0-16,1 6 0 0,-2 3 0 16,1 3 0-16,-3 4 0 0,-7 4 0 15,-8 3 0-15,-8-1-1617 0</inkml:trace>
  <inkml:trace contextRef="#ctx0" brushRef="#br2" timeOffset="21186.69">16855 14452 3789 0,'0'0'1829'0,"0"0"-420"0,0 0-833 0,0 0-136 15,0 0-291-15,-4 34-149 0,19-34 0 16,12-6 0-16,-1-8 0 0,3-6 0 16,-2-3 0-16,-4-2 0 15,-2 3 0-15,-7-2 0 0,-8 4 0 16,-6 1 0-16,-4 5 0 0,-12 3 0 16,-5 5 0-16,-6 6 0 0,-4 6 0 15,4 10 0-15,0 6 0 0,5 7 0 16,3 6 0-16,7 4 0 15,3 2 0-15,7 0 0 0,4-4 0 16,13-3 0-16,5-7 0 0,7-4 0 16,6-11 0-16,3-8 0 0,7-6 0 15,-6-9 0-15,2-4-221 0,-16 1-2000 16,2-5-712-16</inkml:trace>
  <inkml:trace contextRef="#ctx0" brushRef="#br2" timeOffset="21482.04">17138 14511 6534 0,'0'0'901'0,"0"0"-144"0,0 0-757 16,0 0 0-16,0 0 0 0,0 0 0 15,0 0 0-15,0 0 0 0,0 0 0 16,17-13 0-16,-17 12 0 0,4 1-513 16,-2 0-31-16,0 0 104 0,0 0-521 15,5 0-43-15,-5-10-365 0</inkml:trace>
  <inkml:trace contextRef="#ctx0" brushRef="#br2" timeOffset="21788.76">17203 14090 6530 0,'0'0'1221'0,"0"0"-780"0,0 0-441 16,-17 51 0-16,17-13 0 0,-2 6 0 16,2 2 0-16,0-1 0 0,0 2 0 15,2 4 0-15,2 2 0 0,-4-1 0 16,0-1 0-16,-4-5 0 15,0-8 0-15,2-7 0 0,2-10 0 16,6-9 0-16,4-5 0 0,11-8 0 16,-4-13 0-16,-1-2-961 0,-1-4-812 15</inkml:trace>
  <inkml:trace contextRef="#ctx0" brushRef="#br2" timeOffset="22456.53">17265 14515 6090 0,'0'0'1437'16,"0"0"-961"-16,0 0-287 0,35 12-189 16,-8-12 0-16,-5-4 0 0,3-7 0 15,-8 1 0-15,-1-3 0 0,-1-1 0 16,-9 0 0-16,0-2 0 0,-6 1 0 16,0 1 0-16,-8 0 0 0,0 2 0 15,-5 6 0-15,-1 6 0 0,1 6 0 16,-1 12 0-16,-3 8 0 15,3 7 0-15,-3 1 0 0,1 2 0 16,5-1 0-16,3-2 0 0,8-6 0 16,10-7 0-16,7-3 0 15,8-8 0-15,2-5 0 0,10-4 0 16,0-9 0-16,-2-5 0 0,2-5 0 16,-6-3 0-16,-6-1 0 0,-6 4 0 15,-9 2 0-15,-6 6 0 0,-4 4 0 16,0 3 0-16,0 4 0 0,-4 0 0 15,-2 6 0-15,-4 8 0 16,3 4 0-16,1 2 0 0,2-1 0 16,0-2 0-16,2-2 0 0,0-2 0 15,0-6 0-15,2-1 0 0,0-2 0 16,0-2 0-16,0-1 0 0,2-1 0 16,8-11 0-16,11-14 0 0,10-10 0 15,4-5 0-15,2-3 0 0,-4 4 0 16,-2 5 0-16,-4 4 0 15,-6 6 0-15,-5 10 0 0,-7 7 0 16,-7 5 0-16,-2 2 0 0,0 1 0 16,-6 6 0-16,-5 6 0 15,1 7 0-15,-7 1 0 0,7 0 0 16,4-7 0-16,2-6 0 0,2-2 0 16,-1-2 0-16,3-1 0 0,0 2 0 15,9-3 0-15,7-2 0 0,5 0 0 16,-4 0 0-16,-1 0 0 0,-6 0 0 15,-5 7 0-15,-1 5 0 16,-2 5 0-16,-2 4 0 0,0 2 0 16,-6-2 0-16,6-1 0 0,0-4 0 15,10-3 0-15,2-6 0 0,9-6 0 16,6-1 0-16,2-10 0 0,-7 1-1509 16,5-6-1433-16</inkml:trace>
  <inkml:trace contextRef="#ctx0" brushRef="#br2" timeOffset="23184.38">17980 14486 2681 0,'0'0'3397'0,"0"0"-2580"0,0 0-77 15,47-10-183-15,-32 0-557 0,-3-7 0 16,3-2 0-16,-1-1 0 0,-1-1 0 16,-3 0 0-16,-2 1 0 0,-6 4 0 15,-2 3 0-15,-2 2 0 16,-8 10 0-16,-5 4 0 0,-5 13 0 16,-3 10 0-16,-2 7 0 0,4 5 0 15,1 4 0-15,9-6 0 0,5 0 0 16,6-8 0-16,11-5 0 0,9-7 0 15,3-6 0-15,8-6 0 16,0-4 0-16,4-9 0 0,-6-5 0 16,-2 1 0-16,-6-4 0 0,-7 1 0 15,-4 3 0-15,-10 1 0 0,5 4 0 16,-5 2 0-16,0 2 0 0,0 2 0 16,0 2 0-16,-5 2 0 0,5 8 0 15,-4 4 0-15,-2 3 0 0,6 0 0 16,0-4 0-16,0-3 0 15,0-4 0-15,0-4 0 0,0 0 0 16,0 0 0-16,0-2 0 0,0 0 0 16,0-4 0-16,4-7 0 15,7-6 0-15,-1-6 0 0,2 2 0 16,7 2 0-16,-7 2 0 0,-1 5 0 16,1 4 0-16,-8 2 0 0,2 4 0 15,-4-1 0-15,1 2 0 0,1 1 0 16,-2 4 0-16,0 4 0 0,0 8 0 15,-2 2 0-15,0 4 0 0,0-2 0 16,0-5 0-16,4 1 0 16,0-5 0-16,-2-3 0 0,9-4 0 15,-1-4 0-15,4-4 0 0,7-13-189 16,-2-6-955-16,-3 1-329 0,-1-4-2665 0</inkml:trace>
  <inkml:trace contextRef="#ctx0" brushRef="#br2" timeOffset="23372.21">18561 14013 6534 0,'-4'-37'829'0,"-1"12"0"0,3 6-829 0,2 15 0 16,-2 6 0-16,-4 12 0 0,0 18 0 15,2 13 0-15,-2 14 0 16,1 7 0-16,3-1 0 0,2 4 0 16,0-2 0-16,0-3 0 0,0-4 0 15,0-7 0-15,0-7 0 0,-6-4 0 16,-2-9 0-16,-7-9 0 0,3-9-1605 15,2-9-765-15</inkml:trace>
  <inkml:trace contextRef="#ctx0" brushRef="#br2" timeOffset="23475.3">18364 14454 7179 0,'0'0'764'0,"0"0"-515"0,46-19-249 16,-5 18 0-16,7 1 0 0,5 3 0 15,3 1 0-15,2-2 0 0,-4 0 0 16,-13-1-345-16,-8-1-2184 0</inkml:trace>
  <inkml:trace contextRef="#ctx0" brushRef="#br2" timeOffset="60207.59">5443 8124 2096 0,'0'0'2982'0,"-52"-20"-2982"0,17 19-344 0,4 8 168 15,-6 14-393-15,-1 6 517 16,1 8 52-16,-6 6 352 0,2 6-179 16,-7 5-37-16,0 9-64 0,-1 8-72 15,-1 9 16-15,-4 12 8 16,-1 12-20-16,-3 11 4 0,0 13 12 15,0 10-16-15,-6 14-4 0,2 9 0 16,4 11 0-16,2 10 0 0,7 6 36 16,7 13 180-16,-1 7 72 0,4 3 80 15,1 11-264-15,1 3-52 0,6 5-4 16,2 6-44-16,4 2 36 16,9 4 76-16,-5 2-76 15,7 2-32-15,1-2 4 0,9 1 4 16,4-2-8-16,2-11 56 0,13-3 32 15,3-9 36-15,9-10 113 0,0-8-153 16,0-11-8-16,6-19 28 16,6-11-72-16,-1-17 4 0,9-21-44 15,1-13 48-15,3-24-48 0,1-21 0 16,4-17 0-16,0-19 0 0,4-20 20 16,-3-15-12-16,3-20 32 0,-2-17 136 15,6-18-100-15,-6-19 4 0,0-15 24 16,0-15-92-16,0-11 76 0,-6-12 76 15,-5-11-100-15,1-9 68 16,-7-12 37-16,-2-12-169 0,3-11 0 16,-1-10 0-16,-4-11 0 0,4-7 0 15,-5-11 0-15,3-8 0 0,2-2 0 16,1-8 0-16,-1 2 0 0,-4-2 0 16,0 3 0-16,-6 2 0 0,-10 4 0 15,-4 6 0-15,-11 3 0 0,-6 8 0 16,-6 9 0-16,-15 5 0 0,0 11 0 15,-6 7 0-15,-10 10 0 0,-8 10 0 16,-7 14 0-16,2 9 0 16,3 14 0-16,1 16 0 0,5 7 0 15,2 14 0-15,8 9 0 0,0 5 0 16,10 5 0-16,4 6 0 0,11 19-1101 16,-2 5-496-16</inkml:trace>
  <inkml:trace contextRef="#ctx0" brushRef="#br2" timeOffset="61117.73">5226 8117 1308 0,'0'0'2889'0,"0"0"-2644"16,0 0 235-16,0 0-192 15,0 0 80-15,-23 41 304 0,23-34-263 16,0-4-77-16,0-3-16 0,4-2-180 16,8-17 48-16,15-24 252 0,13-21-307 15,13-20-129-15,11-19 0 16,9-10 0-16,7-14 0 0,13-14 0 15,0-11 0-15,13-10 0 0,1-10 0 16,17-8 0-16,9-8 0 0,7-1 0 16,13 1 0-16,11-1 0 0,5 5 0 15,7 4 0-15,4 4 0 0,-7 10 0 16,-5 10 0-16,-9 18 0 0,-14 17 0 16,-19 15 0-16,-19 20 0 0,-22 17 0 15,-19 14 0-15,-23 16 0 0,-16 14-441 16,-8 9-207-16,-13 8 100 0,-6 3-601 15,4 1-24-15,-4-4-900 0</inkml:trace>
  <inkml:trace contextRef="#ctx0" brushRef="#br2" timeOffset="62210.7">9217 4283 1888 0,'0'0'1733'0,"0"0"444"16,0 0-1368-16,0 0-69 0,0 0 105 16,0 0-845-16,0 0 0 0,-47 4 0 15,24 1 0-15,-2 0 0 0,2-1 0 16,-5 1 0-16,1 2 0 0,0-2 0 15,2 2 0-15,2 1 0 0,7 3 0 16,1 2 0-16,1 1 0 16,8 4 0-16,-5 0 0 0,5-1 0 15,6 0 0-15,-4 0 0 0,4-4 0 16,0 0 0-16,0-1 0 16,4-2 0-16,-4-2 0 0,4-2 0 15,-4-1 0-15,0 1 0 0,0 1 0 16,0-1 0-16,0 0 0 0,0-1 0 15,0-3 0-15,0 0 0 0,0-2 0 16,0 0 0-16,2-2 0 16,9 0 0-16,3-7 0 0,17 1 0 15,6 0 0-15,7 3 0 0,-3 4 0 16,0 1 0-16,-3 5 0 0,-1 1 0 16,-4 1 0-16,-4 3 0 0,-6 2 0 15,-3 4 0-15,-9 1 0 0,-7 1 0 16,-4 1 0-16,0 2 0 0,-9-2 0 15,-1 1 0-15,-2-3 0 16,-9 2 0-16,0-1 0 0,-6 0 0 16,-4-3 0-16,-2 0 0 0,-2-6 0 15,2-3 0-15,8-4 0 0,-2-2 0 16,3-6 0-16,7-3 0 16,3-7 0-16,7 1 0 0,7-2-389 15,5-1-427-15,5 6-1229 0,2-5-873 0</inkml:trace>
  <inkml:trace contextRef="#ctx0" brushRef="#br2" timeOffset="62814.59">9701 4263 2217 0,'0'0'3793'0,"-37"-22"-2948"15,20 11-141-15,1-1-71 0,1 4-633 16,-1 4 0-16,5 2 0 0,5 2 0 15,-4 1 0-15,-1 8 0 0,1 4 0 16,-6 3 0-16,5 5 0 16,1-3 0-16,2 2 0 0,1-1 0 15,3 0 0-15,2 1 0 0,-2 1 0 16,0 0 0-16,2 0 0 0,2-2 0 16,0-1 0-16,6-2 0 0,-2-2 0 15,2-5 0-15,-1-2 0 0,1-2 0 16,-2-2 0-16,2 0 0 0,0-2 0 15,3-1 0-15,3 0 0 16,2-7 0-16,7-4 0 0,0-1 0 16,2 0 0-16,1 2 0 0,-1 0 0 15,8 4 0-15,-4 4 0 0,-2 2 0 16,2 5 0-16,-5 3 0 16,-3 5 0-16,-2 4 0 0,-7 3 0 15,-4 0 0-15,-6 2 0 0,0 0 0 16,-6 0 0-16,-9 1 0 0,3-1 0 15,-9 1 0-15,-6 1 0 16,-4-3 0-16,-4 0 0 0,-2-3 0 16,0-4 0-16,4-4 0 0,2-8 0 15,4-4 0-15,2-9 0 0,9-5-413 16,7 0-1788-16,7-4-1689 0</inkml:trace>
  <inkml:trace contextRef="#ctx0" brushRef="#br2" timeOffset="63178.98">10331 4208 2869 0,'0'0'3806'0,"0"0"-3274"0,0 0-76 15,0 46 73-15,5-9-529 0,-1 7 0 16,-2 2 0-16,2-4 0 0,0 2 0 15,2 6 0-15,0 0 0 16,-1 3 0-16,-1 0 0 0,-2-2 0 16,2-4 0-16,-2-8 0 0,2-8 0 15,0-14 0-15,2-7 0 0,9-14 0 16,-5-4-2298-16,3-12-703 0</inkml:trace>
  <inkml:trace contextRef="#ctx0" brushRef="#br2" timeOffset="63374.06">10608 4177 2593 0,'0'0'5599'16,"0"0"-5599"-16,0 0 0 0,-10 44 0 15,4-9 0-15,-2 7 0 0,1 0 0 16,1-1 0-16,6-1 0 0,-4 5 0 16,4-1 0-16,-6 1 0 0,2-1 0 15,4-5 0-15,-6-3 0 0,6-8 0 16,0-9 0-16,0-9-517 0,0-6-2328 15,0-4-521-15</inkml:trace>
  <inkml:trace contextRef="#ctx0" brushRef="#br2" timeOffset="63529.54">10377 4548 6659 0,'0'0'536'0,"0"0"461"0,0 0-997 16,0 0 0-16,0 0 0 0,37-5 0 15,-6-9 0-15,11-6 0 16,1-2 0-16,-2 6 0 0,3 0 0 16,-9 5-761-16,-12 3-1240 0</inkml:trace>
  <inkml:trace contextRef="#ctx0" brushRef="#br2" timeOffset="63854.84">10766 4485 6775 0,'0'0'940'0,"0"0"-463"16,0 0-477-16,53-25 0 0,-38 18 0 15,8 2 0-15,1 3 0 0,3-1 0 16,0 2 0-16,-6 1 0 16,-7 1 0-16,-3 8 0 0,-11 5 0 15,0 4 0-15,-11 9 0 0,-9 4 0 16,-7 7 0-16,-8 3 0 0,-3 2 0 15,7 0 0-15,-2-5 0 16,8-5 0-16,9-6 0 0,6-5 0 16,5-3 0-16,10-3 0 0,11-3 0 15,5-2 0-15,10-5 0 0,2-5 0 16,8-1 0-16,1-5 0 0,-1-3 0 16,-8-3 0-16,-2-2 0 0,-10-1 0 15,-1-4-113-15,-9 4-1167 0,-5-3-2838 0</inkml:trace>
  <inkml:trace contextRef="#ctx0" brushRef="#br2" timeOffset="63979.05">10761 4663 7435 0,'0'0'588'16,"42"19"-419"-16,-9-15-169 0,8-2 0 15,-4-2 0-15,9-7 0 0,-3-4 0 16,9-4 0-16,-11 3-425 0,3-4-2784 0</inkml:trace>
  <inkml:trace contextRef="#ctx0" brushRef="#br2" timeOffset="64582.86">11917 4518 1684 0,'0'0'4626'0,"-10"-47"-3885"15,3 24-25-15,-7 12-291 0,-7 5-425 16,-1 7 0-16,-3 13 0 0,-2 8 0 15,6 8 0-15,1 6 0 16,3 4 0-16,7 4 0 0,-1 1 0 16,9 1 0-16,2-3 0 0,2-4 0 15,9-7 0-15,3-11 0 0,9-10 0 16,8-12 0-16,6-16 0 0,4-14-385 16,-5 4-960-16,-3-9-952 0</inkml:trace>
  <inkml:trace contextRef="#ctx0" brushRef="#br2" timeOffset="64753.54">11981 4121 7147 0,'0'0'356'15,"0"0"333"-15,0 0-689 0,-23 57 0 16,13-14 0-16,6 4 0 0,-2 3 0 16,6-4 0-16,0 0 0 15,6 0 0-15,2-3 0 0,2 0 0 16,-1-4 0-16,5-3-193 0,-3-11-1131 15,3-4-581-15</inkml:trace>
  <inkml:trace contextRef="#ctx0" brushRef="#br2" timeOffset="64880.62">12153 4573 6370 0,'0'0'861'0,"0"0"-129"0,-15 47-503 15,5-25-229-15,4 0 0 0,1-2 0 16,3-4 0-16,-2-1 0 0,0-5 0 15,2-4 0-15,2-2 0 16,0-3-1758-16,6-1-1079 0</inkml:trace>
  <inkml:trace contextRef="#ctx0" brushRef="#br2" timeOffset="65000.73">12179 4205 5942 0,'0'0'52'0,"0"0"-44"0,0 0-8 15,0 0-468-15,-31 37-1673 0</inkml:trace>
  <inkml:trace contextRef="#ctx0" brushRef="#br2" timeOffset="65353.93">12210 5191 5118 0,'0'0'1156'0,"5"-56"-475"15,-5 9 535-15,0-4-1195 16,0-8-21-16,-5-11 0 0,1-4 0 16,4-5 0-16,4-1 0 0,7 7 0 15,9 9 0-15,7 18 0 0,4 11 0 16,2 12 0-16,-8 9 0 0,-2 3 0 15,-4 5 0-15,-3 6 0 0,-6 2 0 16,3 9 0-16,-9 3 0 16,2 4 0-16,-6 5 0 0,-6 1 0 15,0 4 0-15,-9 0 0 0,-5 1 0 16,-1-3 0-16,0-3 0 0,3-5 0 16,-1-5 0-16,9-7 0 0,-1-4-185 15,9-2-1151-15,-2-4-681 0</inkml:trace>
  <inkml:trace contextRef="#ctx0" brushRef="#br2" timeOffset="65668.1">12884 4589 6370 0,'0'0'877'0,"-12"45"-321"0,4-15-167 0,1 0-389 0,-3 0 0 16,4-1 0-16,2-4 0 0,2-5 0 16,2-9 0-16,0-3 0 0,2-7 0 15,8-1-129-15,-2 0-1027 0,5-9-349 0</inkml:trace>
  <inkml:trace contextRef="#ctx0" brushRef="#br2" timeOffset="65817.89">13008 4282 6534 0,'0'0'4'16,"0"0"0"-16,-45 32 0 0,39-15-4 15,2 1-12-15,4-1-228 0,4-5-1781 16,6-1-808-16</inkml:trace>
  <inkml:trace contextRef="#ctx0" brushRef="#br2" timeOffset="66112.58">13188 4581 2973 0,'0'0'2565'0,"0"0"-1609"15,-47-13 121-15,30 9-729 0,1 2-75 16,-3 2-273-16,-2 0 0 16,9 1 0-16,-3 3 0 0,9-2 0 15,2 3 0-15,4-1 0 0,4 5 0 16,2 4 0-16,9 0 0 0,6 2 0 15,-1-1 0-15,-3 1 0 16,3-1 0-16,-3 0 0 0,0 3 0 16,-3-2 0-16,-2 3 0 0,-3-1 0 15,-7-2 0-15,-2-1 0 0,-11 1 0 16,-5-1 0-16,-5-1 0 0,-2-4 0 16,-8-2 0-16,5-6 0 0,1-4 0 15,4-9-45-15,11 3-815 0,10-8-1909 0</inkml:trace>
  <inkml:trace contextRef="#ctx0" brushRef="#br2" timeOffset="66622.73">14129 4282 5574 0,'0'0'204'0,"-27"-36"813"0,10 15-433 0,-3 2-208 16,-1-3 52-16,0-2-419 0,-1 2-9 16,1 0 0-16,-4 5 0 15,9 5 0-15,-5 7 0 0,4 5 0 16,-7 7 0-16,1 11 0 0,-6 6 0 15,2 5 0-15,6 3 0 0,9 1 0 16,4 4 0-16,8 3 0 16,4 4 0-16,10 2 0 0,7 4 0 15,-2 3 0-15,5 4 0 0,-3 1 0 16,-4 1 0-16,-1-4 0 0,-6-5 0 16,-1-3 0-16,-3-8 0 0,-6-5 0 15,0-7 0-15,-6-3 0 0,-3-9-721 16,-1-4-95-16,4-4-9 0,-4-3-1684 15</inkml:trace>
  <inkml:trace contextRef="#ctx0" brushRef="#br2" timeOffset="66779.75">13792 4773 6667 0,'0'0'676'16,"0"0"-380"-16,43-31 257 0,-18 24-553 15,-4 1 0-15,1 2 0 0,-3 1 0 16,0 1 0-16,1-2 0 0,5 2 0 15,-4-2 0-15,2 3 0 16,1 1-565-16,-7 3-499 0,-1 2-1702 16,-5 5-739-16</inkml:trace>
  <inkml:trace contextRef="#ctx0" brushRef="#br2" timeOffset="66948.88">14118 4933 4361 0,'0'0'945'0,"0"0"-117"0,0 0 509 16,0 0-805-16,0 0-343 0,-16-48-189 15,16 15 0-15,0-3 0 16,6 0 0-16,4 3 0 0,5 6 0 16,-3 9 0-16,-1 6 0 0,-3 6 0 15,-6 4 0-15,6 0 0 0,-6 0-1025 16,13 1-2421-16</inkml:trace>
  <inkml:trace contextRef="#ctx0" brushRef="#br2" timeOffset="67180.69">14348 4678 6811 0,'0'0'876'0,"-52"2"-444"0,21 3-359 15,8 8-73-15,3 3 0 0,1 4 0 16,7 3 0-16,8 0 0 0,4 1 0 16,0-5 0-16,14-5 0 0,3-2 0 15,3-6 0-15,7-5 0 0,0-2 0 16,-2-6 0-16,2-6 0 0,-11-4 0 15,-1-1 0-15,-5-2 0 16,-4 0 0-16,-6-4 0 0,0 4 0 16,0 2 0-16,-6 4-461 0,6 7-571 15,-4 5-1418-15,-2 2-207 0</inkml:trace>
  <inkml:trace contextRef="#ctx0" brushRef="#br2" timeOffset="67599.17">14470 4842 2797 0,'0'0'148'0,"0"0"-120"16,6 47 360-16,-6-31-40 0,-2-5 337 15,-2-2-241-15,4-2-24 0,0-6 380 16,4-1-508-16,2-5-124 0,5-11 253 16,5-8-169-16,1-7 28 0,-3-2 24 15,-4 2-188-15,1 2 60 0,-1 1-51 16,-4 8-125-16,0 6 0 0,-6 6 0 15,0 3 0-15,0 4 0 16,0-2 0-16,0 3 0 0,0 0 0 16,0 3 0-16,0 0 0 0,5 6 0 15,1 2 0-15,2 6 0 0,-6-1 0 16,2-1 0-16,0-6 0 16,-4-2 0-16,0-2 0 0,0-3 0 15,0 1 0-15,2-3 0 0,3 0 0 16,1-10 0-16,8-6 0 0,9-8 0 15,2-2 0-15,8 1 0 0,-8 7 0 16,-5 7 0-16,1 7 0 16,-9 4 0-16,-1 4 0 0,-7 7 0 15,0 5 0-15,-2 5 0 0,-2-1 0 16,0 3 0-16,0-3 0 0,0-5 0 16,4 0 0-16,7-3 0 0,1-2 0 15,-2-3-517-15,5-3-1828 0</inkml:trace>
  <inkml:trace contextRef="#ctx0" brushRef="#br2" timeOffset="68370.82">15547 4217 4065 0,'0'0'2229'15,"0"0"-1240"-15,0 0-80 0,0 0-909 16,0 0 0-16,0 0 0 16,0 0 0-16,-17 57 0 0,9-2 0 15,2 6 0-15,6-1 0 0,8-3 0 16,0 1 0-16,-4-2 0 0,3-2 0 16,-3-6 0-16,0-6 0 0,-2-8 0 15,2-8 0-15,0-7 0 0,-2-9 0 16,9-10-1237-16,-3-6-500 0,2-17-3417 0</inkml:trace>
  <inkml:trace contextRef="#ctx0" brushRef="#br2" timeOffset="68541.53">15820 4185 6110 0,'0'0'601'16,"0"0"219"-16,-4 48-412 15,-7-11-155-15,1 7-253 0,2 1 0 16,-5 2 0-16,5 2 0 0,-2 1 0 15,1 0 0-15,3-2 0 16,0 0 0-16,-2-3 0 0,6-6 0 16,-3-3 0-16,1-4 0 0,-2-11-1942 15,0-6-831-15</inkml:trace>
  <inkml:trace contextRef="#ctx0" brushRef="#br2" timeOffset="68713.39">15536 4717 6583 0,'0'0'108'0,"0"0"468"16,46-33 128-16,-17 20-483 0,2 1-221 16,4 0 0-16,-8 2 0 0,4 1 0 15,-4 4 0-15,-7 2 0 0,-3 3 0 16,-7 3-961-16,1 5-184 16,-5 0-163-16,-2-1-3222 0</inkml:trace>
  <inkml:trace contextRef="#ctx0" brushRef="#br2" timeOffset="68929.78">15892 4723 5694 0,'0'0'893'0,"0"0"467"16,43-28-1115-16,-26 11-245 0,0 2 0 15,-3-3 0-15,-4-2 0 0,1-1 0 16,-1-2 0-16,-4 1 0 0,-6-1 0 16,0 3 0-16,0 2 0 0,-10 5 0 15,0 7 0-15,-7 6 0 0,3 9 0 16,-5 13 0-16,0 8 0 0,1 11 0 15,-1 5 0-15,3 4 0 16,5 1 0-16,7-4 0 0,4-6 0 16,10-11 0-16,11-9 0 0,6-13 0 15,4-9 0-15,6-10 0 0,5-10-473 16,-7 2-812-16,-6-10-731 0</inkml:trace>
  <inkml:trace contextRef="#ctx0" brushRef="#br2" timeOffset="69112.92">16231 4169 7043 0,'0'0'332'0,"0"0"485"16,0 41-817-16,-6-5 0 0,0 11 0 15,-9 3 0-15,9 6 0 0,-4 2 0 16,3 1 0-16,3-2 0 0,4-3 0 16,0-3 0-16,4-2 0 0,3-8 0 15,-3-4 0-15,-2-10 0 0,2-9-549 16,0-8-1948-16</inkml:trace>
  <inkml:trace contextRef="#ctx0" brushRef="#br2" timeOffset="69694.96">16409 4644 3301 0,'0'0'2253'0,"0"0"-1160"16,0 0-781-16,0 0 160 0,-11 45 172 15,1-20-527-15,4-3-117 16,0 1 0-16,2-3 0 0,-3-1 0 16,3-1 0-16,0-3 0 0,-2-3 0 15,6-5 0-15,0-4 0 0,0-3 0 16,0 0 0-16,4-8 0 16,6-12 0-16,7-8 0 0,6-10 0 15,-3-4 0-15,5 2 0 0,-2 8 0 16,-5 3 0-16,-5 10 0 0,-3 8 0 15,-6 7 0-15,3 7 0 16,-7 12 0-16,0 5 0 0,0 6 0 16,0 3 0-16,0-2 0 0,-3-5 0 15,-1 0 0-15,4-7 0 0,0-2 0 16,7-5 0-16,-7-4 0 0,8-4 0 16,0 0 0-16,7-10 0 0,1-6 0 15,3-3 0-15,-1-4 0 0,-3 3 0 16,1 3 0-16,-5 6 0 0,-3 4 0 15,-2 3 0-15,-4 4 0 16,-2 5 0-16,2 8 0 0,-2 10 0 16,0 5 0-16,0 4 0 0,-2-3 0 15,0-7 0-15,2-2 0 0,2-2 0 16,2-6 0-16,7-4 0 16,3-2 0-16,-1-2-1822 0,1-4-875 0</inkml:trace>
  <inkml:trace contextRef="#ctx0" brushRef="#br2" timeOffset="70075">16839 4070 6058 0,'0'0'789'0,"0"0"-361"0,0 0 8 16,0 43-168-16,0-9-55 0,0 10-213 15,4 4 0-15,-2 1 0 0,-2 4 0 16,4 4 0-16,-2 5 0 16,-2 0 0-16,-2-2 0 0,-4-2 0 15,2-6 0-15,-2-8 0 0,-3-7 0 16,7-11 0-16,-2-11 0 16,4-8 0-16,0-6 0 0,0-3 0 15,6-12 0-15,5-12 0 0,7-6 0 16,1-5 0-16,-1 3 0 0,1 7 0 15,-7 4 0-15,-3 9 0 16,-1 8 0-16,-6 5 0 0,-2 3 0 16,0 10 0-16,0 7 0 0,4 5 0 15,0 1 0-15,-2-3 0 0,3-4-457 16,1-5-896-16,4-2-399 0</inkml:trace>
  <inkml:trace contextRef="#ctx0" brushRef="#br2" timeOffset="70353.94">17159 4581 7627 0,'0'0'565'0,"-35"-26"-565"15,23 17 0-15,1 8 0 0,-3 2 0 16,-3 8 0-16,3 4 0 16,-3 5 0-16,1 4 0 0,5 3 0 15,7 1 0-15,4 0 0 0,4 0 0 16,11-4 0-16,1-3 0 0,5-5 0 15,2-6 0-15,-3-2 0 16,5-6 0-16,-8 0 0 0,-1-7 0 16,-1-6 0-16,-9-1 0 0,0-6 0 15,-2 0 0-15,-4-2 0 0,0 3 0 16,-6 0 0-16,-4 1 0 0,-5 0 0 16,3-4 0-16,-3 1 0 0,5-4-1261 15,6 6-836-15,4-5-1965 0</inkml:trace>
  <inkml:trace contextRef="#ctx0" brushRef="#br2" timeOffset="70541">17353 4185 3933 0,'0'0'4259'0,"0"0"-4259"0,0 0 0 16,0 0 0-16,-16 36 0 15,12-5 0-15,-2 8 0 0,6 2 0 16,2 2 0-16,8 3 0 0,7 4 0 15,3 2 0-15,1 0 0 0,0 3 0 16,-1-4 0-16,-9-4 0 16,-1-5 0-16,-4-7 0 0,-6-9 0 15,0-2 0-15,0-11-481 0,-6-6-3197 0</inkml:trace>
  <inkml:trace contextRef="#ctx0" brushRef="#br2" timeOffset="71187.58">17688 4180 4830 0,'0'0'604'0,"0"0"156"0,0 0-95 16,0 0-129-16,-2 45 12 0,0-13-299 15,-2 4-249-15,2 3 0 0,2 3 0 16,-2 2 0-16,2 4 0 0,-2 3 0 15,-2 0 0-15,-2-1 0 16,-5-2 0-16,1-3 0 0,-3-3 0 16,3-6 0-16,-2-7 0 0,-1-5 0 15,3-10-1133-15,6-7-320 0,-2-4-308 0</inkml:trace>
  <inkml:trace contextRef="#ctx0" brushRef="#br2" timeOffset="71310.84">17517 4624 5178 0,'0'0'744'15,"41"-50"-87"-15,-8 26 387 0,-2 7-584 16,-4 5-351-16,-2 5-109 16,-9 3 0-16,1 3 0 0,-7 1 0 15,1 0 0-15,-5 1-437 0,-4 0-2284 16,-2-1-2265-16</inkml:trace>
  <inkml:trace contextRef="#ctx0" brushRef="#br2" timeOffset="71623.78">17779 4516 6787 0,'0'0'1276'0,"0"0"-1147"16,0 0-129-16,0 0 0 0,0 0 0 15,52-2 0-15,-35-2 0 0,3-3 0 16,-3-3 0-16,-3 2 0 16,3 1 0-16,-7 2 0 0,-4 2 0 15,0 2 0-15,-6 1 0 0,-2 9 0 16,-12 8 0-16,-7 13 0 0,-6 8 0 15,1 5 0-15,3-4 0 0,4-4 0 16,9-1 0-16,10-5 0 16,0-1 0-16,6-6 0 0,9-2 0 15,5-3 0-15,5-4 0 0,4-2 0 16,8-4 0-16,-2-1 0 0,9-4 0 16,-3-1 0-16,-4-1 0 0,0-3 0 15,-6-2 0-15,-6-1 0 0,-8 0 0 16,-11 0-501-16,-6 0-1356 0</inkml:trace>
  <inkml:trace contextRef="#ctx0" brushRef="#br2" timeOffset="71762.78">17707 4768 8015 0,'0'0'177'15,"52"30"-177"-15,-11-18 0 0,2-4 0 16,3-7 0-16,3-1 0 0,3-6 0 15,-4-4 0-15,3-7 0 16,-13 3-145-16,-1-4-2272 0</inkml:trace>
  <inkml:trace contextRef="#ctx0" brushRef="#br2" timeOffset="72352.74">18662 4747 932 0,'0'0'2733'0,"0"0"-2197"0,0 0 341 0,0 0-429 15,0 0-128-15,0 0 384 0,0 0-207 16,0 0-5-16,0 0 161 0,4 5-653 15,-4-5 0-15,0 0 0 16,-4-4 0-16,4-5 0 0,-4-8 0 16,-2-7 0-16,4-7 0 0,2-4 0 15,0 0 0-15,2 1 0 0,12 7 0 16,5 5 0-16,3 6 0 0,3 4 0 16,0 5 0-16,2 1 0 0,-6 6 0 15,-3 0-825-15,-7 1-364 0,-9 7-1872 0</inkml:trace>
  <inkml:trace contextRef="#ctx0" brushRef="#br2" timeOffset="72616.77">18873 4716 5638 0,'0'0'836'16,"37"-7"-123"-16,-12-4 292 0,-5-2-1005 15,-5-1 0-15,-1-4 0 0,-3-1 0 16,-3 0 0-16,-4-3 0 0,-2 0 0 15,-2 1 0-15,-6 2 0 16,-8 6 0-16,-3 7 0 0,-4 6 0 16,-3 10 0-16,-5 7 0 0,-2 9 0 15,0 2 0-15,10 3 0 0,4 1 0 16,7 0 0-16,6 0 0 0,8-4 0 16,13-3 0-16,9-6 0 0,5-5 0 15,11-4-365-15,1-8-259 0,3-2-489 16,-11 0 201-16,-2-6-329 0</inkml:trace>
  <inkml:trace contextRef="#ctx0" brushRef="#br2" timeOffset="72925.02">19261 4497 6591 0,'0'0'852'0,"-33"-26"-103"0,13 18-749 15,1 6 0-15,-4 2 0 0,7 5 0 16,-3 2 0-16,3 5 0 0,-1 1 0 15,3 3 0-15,1 0 0 16,5-1 0-16,2 2 0 0,6-2 0 16,8-1 0-16,9 2 0 0,5-3 0 15,7-1 0-15,4 1 0 0,0-1 0 16,3 0 0-16,-5 0 0 0,-5 2 0 16,-3-2 0-16,-10 1 0 0,-11-1 0 15,-2 1 0-15,-11-1 0 0,-5 1 0 16,-5-1 0-16,-6 0 0 0,2-1 0 15,-1-6 0-15,5-3 0 16,0-2 0-16,5-2 0 0,5-3 0 16,9 0 0-16,2 0-617 0,11-3-420 15,-1 1-1152-15,13-1 117 0</inkml:trace>
  <inkml:trace contextRef="#ctx0" brushRef="#br2" timeOffset="73398.67">19481 4611 6138 0,'0'0'1553'0,"0"0"-1052"16,-36-41-501-16,24 30 0 16,-2 1 0-16,-1 3 0 0,-1 4 0 15,3 6 0-15,-1 9 0 0,-3 7 0 16,1 7 0-16,1 5 0 0,5 3 0 16,6 0 0-16,4-2 0 0,10-2 0 15,11-8 0-15,3-4 0 0,3-7 0 16,0-4 0-16,4-6 0 0,-6-1 0 15,-2-8 0-15,-7-4 0 16,-5-2 0-16,-1-5 0 0,-6-1 0 16,-4-3 0-16,0 2 0 0,-4 1-369 15,-6 4-395-15,8 5 264 0,-3 6 131 16,1 2-91-16,2 3 156 16,2 6-32-16,0 8-212 0,6 5 327 15,1 4-63-15,-1-3 176 0,-2-1 104 16,0-1 4-16,-2-4 713 0,-2 0 3 15,-2-3-16-15,-2-5 413 16,4-3-545-16,0-1-132 0,0-2-415 16,0 0-21-16,0-7 0 0,8-8 0 15,3-6 0-15,3-5 0 0,0-3 0 16,3 4 0-16,-5 3 0 0,1 8 0 16,-7 4 0-16,-2 5 0 0,-2 5 0 15,0 3 0-15,0 10 0 0,3 11 0 16,-5 9 0-16,0 5 0 0,0-2 0 15,2-6 0-15,6-3 0 16,2-4 0-16,7-4 0 0,-1-6 0 16,11-3-389-16,-6-6-1612 0,-1-4-896 0</inkml:trace>
  <inkml:trace contextRef="#ctx0" brushRef="#br2" timeOffset="74147.66">20024 4600 6727 0,'0'0'696'0,"0"0"73"0,-45-32-769 0,24 27 0 15,0 5 0-15,3 7 0 0,-3 7 0 16,0 8 0-16,-1 3 0 16,5 3 0-16,3 2 0 0,3-2 0 15,7 0 0-15,4-5 0 0,4-2 0 16,11-5 0-16,1-8 0 0,5-3 0 15,0-5 0-15,-1-5 0 0,3-4 0 16,-2-4 0-16,-5-4 0 16,-1 3 0-16,-3-3 0 0,-1 0 0 15,-3 1 0-15,-2 4 0 0,2 4 0 16,-6 4 0-16,-2 3 0 0,4 1 0 16,1 8 0-16,-3 3 0 0,4 8 0 15,-2 5 0-15,2-3 0 0,-2-1 0 16,0-5 0-16,-1-2 0 0,5-5 0 15,0-1 0-15,0-2 0 16,5-5 0-16,3-1 0 0,-1-6 0 16,-1 0 0-16,3-1 0 0,-7 5 0 15,5-1 0-15,-7 3-77 0,-4 0-23 16,0 1-16-16,-4 0 64 16,0 1 52-16,0 4 108 0,-4-2 4 15,4 2 13-15,-2-2-125 0,0-1 0 16,2-2 0-16,0 0 0 0,0-4 0 15,0-4 0-15,2-5 0 16,0-6 0-16,6-3 0 0,3-1 0 16,-1 1 0-16,2-1 0 0,1 2 0 15,1 2 0-15,-3 2 0 0,-1 6 0 16,-2 7 0-16,-6 1 0 0,2 3 0 16,-2 6 0-16,5 7 0 0,-3 6 0 15,0 4 0-15,-4 2 0 0,0-2 0 16,0 1 0-16,0-4 0 0,2-3 0 15,2-2 0-15,4-6 0 16,1-4-561-16,-5-1-1060 0,6-4-568 0</inkml:trace>
  <inkml:trace contextRef="#ctx0" brushRef="#br2" timeOffset="74380.58">20580 4570 7503 0,'-10'-34'544'0,"2"9"-399"0,-5 5-145 0,-3 8 0 15,1 7 0-15,-3 9 0 0,-1 8 0 16,-2 8 0-16,1 6 0 16,1 6 0-16,3 2 0 0,5 3 0 15,3 1 0-15,8-1 0 0,4-3 0 16,8-4 0-16,3-3 0 0,8-6 0 16,1-4 0-16,1-4 0 0,2-7 0 15,4-4 0-15,-4-2 0 0,0-4 0 16,-2-3 0-16,-9-3-997 0,-3 3-1744 15,-9-3-337-15</inkml:trace>
  <inkml:trace contextRef="#ctx0" brushRef="#br2" timeOffset="74660.67">20659 4764 4642 0,'0'0'1100'0,"0"0"-600"16,0 0 141-16,45-26-393 16,-28 19 60-16,-3 4 340 0,-1-2-543 15,-1 0-105-15,3-1 0 0,3 0 0 16,1-3 0-16,-5 0 0 0,1-2 0 15,-5-2 0-15,-2-2 0 0,-4-2 0 16,-4-2 0-16,0-3 0 16,-2-1 0-16,-8 0 0 0,-2 5 0 15,-5 7 0-15,1 6 0 0,-1 8 0 16,-4 10 0-16,-3 8 0 0,-3 6 0 16,0 5 0-16,6 2 0 0,7 2 0 15,7-1 0-15,12 0 0 0,9-2 0 16,9-3 0-16,12-4 0 0,10-7 0 15,11-8 0-15,12-8 0 16,7-3 0-16,-7-6 0 0,-16-1 0 16,-13-4-3855-16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51:09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6423 9670 2509 0,'0'0'1320'0,"0"0"-467"0,0 0-581 15,0 0 32-15,0 0 384 0,0 0-276 16,0 0-119-16,0 0 55 0,0 0-260 16,41 0-24-16,-27 0 100 15,3 1-72-15,4 2 0 0,-1 1-8 16,7 1-76-16,0-2-8 0,10 0 4 15,9-2-4-15,7 1 0 0,5-2 0 16,15 0-16-16,1 0 16 0,15 0-4 16,6 0-8-16,4 0 12 0,7 0 0 15,3 4 0-15,-1 0 0 0,1 0 0 16,5 2 4-16,4-1-4 0,2 1 0 16,2-2 0-16,8 0 0 15,-4-1 4-15,4-1 4 0,-2-1-8 16,7-1 0-16,-7 0-8 0,6 0 8 15,-1-2 0-15,-1 1 8 16,0-1-8-16,-2 1 0 0,1 1 24 16,-3 0-24-16,-4 2 24 0,-6 1-16 15,-1-1-8-15,-9 2 0 0,1-1-20 16,-9 1 4-16,-9-4-204 16,-5-1-280-16,-26-3-517 0,-8-3-3749 0</inkml:trace>
  <inkml:trace contextRef="#ctx0" brushRef="#br0" timeOffset="8374.76">21384 5355 1400 0,'0'0'0'0,"-16"37"-88"0,12-22 88 16,-3-3 24-16,7 1 64 0,0 0-32 16,0-3-56-16,-2-1-288 0</inkml:trace>
  <inkml:trace contextRef="#ctx0" brushRef="#br0" timeOffset="8437.69">21333 5603 1060 0,'0'0'0'0</inkml:trace>
  <inkml:trace contextRef="#ctx0" brushRef="#br0" timeOffset="9956.76">21227 2980 2265 0,'0'0'1076'0,"0"0"-644"16,-6 46-144-16,6-20 165 15,0 3-233-15,0 1-56 0,4 5 144 16,-4 0-128-16,0 2 4 0,0 0 152 16,0 1-172-16,-4-1 16 0,0 1 120 15,-4 0-155-15,-1-1-9 0,-3 3 36 16,2 1-128-16,-1-1 28 0,3 3 40 15,2 1-104-15,0 0 16 0,2-1 8 16,4-2-20-16,0-2-4 0,4-1 8 16,0 0 0-16,2-1 4 15,-2 0 24-15,-2 1-36 0,2 2 32 16,-4 2 36-16,0 1-68 0,0-1 8 16,-4 2 28-16,0-4-40 15,-2 2-4-15,0-1 4 0,-1 2 8 16,3-1-12-16,0 4 0 0,0 0-16 15,2 1 16-15,0 3 0 0,-2 1 8 16,0 1-8-16,-3 2 40 0,1-1-8 16,-4 0 40-16,0 3 32 15,-5-1-92-15,1-1 24 0,-3 2 24 16,5-2-40-16,-1 1 12 0,5-3 128 16,2-2-151-16,-2-3-9 0,3-3 0 15,-1-1 0-15,4-8 0 0,-2-4 0 16,0-2 0-16,4-7 0 0,0-4 0 15,0-7-21-15,0-8-491 16,4-3-1293-16,-4-6-800 0</inkml:trace>
  <inkml:trace contextRef="#ctx0" brushRef="#br0" timeOffset="10516.47">21293 2888 2369 0,'0'0'760'0,"0"0"-748"0,0 0-12 0,-4-38 60 16,-2 19-24-16,2 0 40 0,0-2 76 16,2 0-96-16,2-3 0 0,0-3 132 15,0-3-12-15,4 2 40 16,2-3 65-16,4 0-205 0,1 0-44 16,5 2-32-16,-1 3-4 0,-3 2-140 15,3 6-1157-15,-9 5-676 0</inkml:trace>
  <inkml:trace contextRef="#ctx0" brushRef="#br0" timeOffset="10999.76">21194 2726 3453 0,'0'0'360'0,"0"0"-360"15,0 0-28-15,0 0 28 0,27-49 92 16,-10 29 148-16,-1 0 129 0,-1-1-237 16,5-4-56-16,7-2 56 15,2-5-64-15,4-4-4 0,4-2 44 16,5-6-72-16,3-1 28 0,5-6 108 16,4-2-8-16,3-3 72 0,5-2 60 15,0 1-248-15,3 2 28 0,-3 3 44 16,-3 2-100-16,1 2 16 0,0 4 44 15,4-3-28-15,-2 1 16 0,3-2 29 16,-3 1-73-16,-7 4-4 0,-7 6-20 16,-7 6-12-16,-12 9-125 0,-8 7-207 15,-11 5-300-15,-6 7-40 16,-2 2-689-16,-4 1 48 0</inkml:trace>
  <inkml:trace contextRef="#ctx0" brushRef="#br0" timeOffset="11896.42">21324 5579 2593 0,'0'0'632'16,"0"0"-468"-16,0 0-112 0,0 0-24 0,0 0 24 16,17-38 220-16,-7 24-40 15,3-1-24-15,1-1 9 0,3 2-85 16,3-1 96-16,1-2 248 0,6-1-236 15,0-1-72-15,4-2 120 0,4-3-208 16,4-2-36-16,3-3-32 0,5-5-4 16,5-4-8-16,4-4 8 15,4-6 12-15,2-3 12 0,0 0 152 16,-7 5-140-16,-3 2-44 0,-11 5-68 16,-3 3-312-16,-9 2 216 0,-11 8-852 15,-8 0-885-15</inkml:trace>
  <inkml:trace contextRef="#ctx0" brushRef="#br0" timeOffset="12468.47">22503 1838 808 0,'0'0'0'16,"0"0"-468"-16</inkml:trace>
  <inkml:trace contextRef="#ctx0" brushRef="#br0" timeOffset="12729.85">22503 1838 1888 0,'14'3'625'0,"-12"0"-389"15,-2-2 124-15,0 4-164 16,2 0-36-16,-2 3 128 0,0 5-96 15,0 10 4-15,0 10 85 0,0 7-105 16,-2 5 16-16,2 4 80 0,0 4-108 16,4 4-16-16,5 5 152 15,3 2-156-15,2 3-12 0,3 4-16 16,0 5-112-16,-1 5-4 0,-6 3 0 16,1 6-52-16,-5 5 52 0,-6 5 0 15,-2 4-4-15,-4 4 4 0,-3-1-4 16,5-2 16-16,-2-3 16 0,4-4 348 15,-4-3-235-15,0-5-85 0,-3-5-48 16,-1-6-4-16,0-4-8 16,-1-7-89-16,1-7-383 0,4-17-460 15,0-8-2482-15</inkml:trace>
  <inkml:trace contextRef="#ctx0" brushRef="#br0" timeOffset="14807.65">30616 4690 2657 0,'0'0'1512'0,"0"0"-875"0,0 0-73 16,0 0-24-16,2-33-76 0,-8 18-111 15,-4-1-293-15,-1 0 32 16,1 0 64-16,0 2-128 0,-1-3 40 0,-1-2 124 16,0 0-84-16,-5 0 0 15,-2-2-24-15,-1 0-68 0,-5-2-12 16,-4 0 28-16,0 1-20 0,-6 3-12 16,2 1 16-16,-2 3-8 15,0 1-8-15,-1 0 0 0,-5 0 4 16,2 3-4-16,-5 0 0 0,3-1 8 15,0 3-8-15,1 2 0 0,-1 0-4 16,0 2 4-16,-3 1 0 0,-3-1-8 16,-1 4 8-16,-3-1 0 0,1 2-8 15,-2 0 8-15,1 4 0 16,-3 2-8-16,2 4 8 0,0 1 0 16,3 4 0-16,-1 2 0 0,1-1 0 15,1 5-12-15,3-1 12 0,-1 3 0 16,5 2-8-16,2 4 8 0,1 3 16 15,5 1-8-15,2 2 12 16,2 4 24-16,4 3-36 0,3 3 8 16,5 0-8-16,1 3 0 0,1 0-8 15,7-2 4-15,4-1-4 0,4-1 0 16,0 0 0-16,8 1 0 16,2-1 0-16,5 1 0 0,3 0 4 15,3 1-4-15,4-1 0 0,4-1-4 16,6 0 4-16,2-3 0 0,7 0-4 15,1-3 4-15,9-4 0 0,4-1 0 16,4-3 0-16,8-4 0 16,4-2 4-16,5-3-4 0,6-6 40 15,8-5 16-15,4-3 44 0,6-7 89 16,5-7-189-16,1-3 0 0,3-5 0 16,0-3 0-16,-5-3 0 0,-6 0 0 15,-3-5 0-15,-10-1 0 0,-7-4 0 16,-7-5 0-16,-12-6 0 15,-8-5 0-15,-10-8 0 0,-11-3 0 16,-13-3 0-16,-3-8 0 0,-9 0 0 16,-6-1 0-16,-2 0 0 0,-10-1 0 15,-9 2 0-15,-8 2 0 0,-10 4 0 16,-6 5 0-16,-9 7 0 0,-8 0 0 16,-10 6 0-16,-9 6 0 15,-10 2 0-15,-6 8 0 0,-4 4 0 16,-4 4 0-16,-3 6-885 0,24 3-648 15,-1 3-992-15</inkml:trace>
  <inkml:trace contextRef="#ctx0" brushRef="#br0" timeOffset="17248.97">30544 1669 3825 0,'0'0'76'0,"0"-35"-20"0,0 17 260 0,-4 1 97 0,-3-2-41 15,1-1 300-15,-2-1-364 16,2 2-16-16,0-2 113 0,-3 1-249 15,-1 0-8-15,-7-4 12 0,-5 0-156 16,-9-1 12-16,-2 0-4 0,-7 2-4 16,1 2-8-16,-4 1 20 15,-1 3-12-15,-1 1 8 0,-3 1 12 16,-6 4-24-16,1 1-4 0,-3 4 0 16,-2 1-4-16,-4 3 4 0,-2 2 0 15,-2 2-8-15,2 6-4 0,0 5 8 16,2 4-56-16,2 5 20 0,4 2-148 15,0 3 24-15,2 3 84 0,3 1 76 16,-1 4-20-16,6 3 24 0,3 3 0 16,4 1 0-16,6 5 0 0,6 1 28 15,2 3-24-15,11 3 16 16,7 3 12-16,5 4-24 0,6 0-8 16,7 1 0-16,-1 1 0 0,7-2 0 15,-3 1 0-15,5 1 4 16,3-4-4-16,9 2 0 0,7-3-4 15,9 0 4-15,7-5 0 0,6-1-4 16,6-8 4-16,6-5 0 0,5-7-4 16,10-7 4-16,6-10 0 0,8-7 12 15,2-9 136-15,7-12 352 16,2-7-112-16,1-10-55 0,5-6-333 16,-2-5 0-16,-5-12 0 0,-3-6 0 15,-11-3 0-15,-12-5 0 0,-13 0 0 16,-14-3 0-16,-12-3 0 0,-15 1 0 15,-13-2 0-15,-10 1 0 0,-8 3 0 16,-10 1 0-16,-15 4 0 0,-14 5 0 16,-17 2 0-16,-18 3 0 0,-15 3-521 15,-12 6-243-15,20 13-129 16,-6 0-2032-16</inkml:trace>
  <inkml:trace contextRef="#ctx0" brushRef="#br0" timeOffset="19360.97">23815 5805 4694 0,'0'0'424'0,"0"0"80"0,0 0 116 0,0 0-424 0,0 0-59 0,0 0 111 16,0 0-72-16,38-3 0 0,-14 4 96 16,3 3-164-16,6-1-20 0,4 2-4 15,9 0-76-15,6 1-4 0,5 0-4 16,8 1 0-16,9-3 0 0,7 0 0 15,14-4-8-15,8 0 8 16,11 0 0-16,8-2-12 0,4-2 12 16,6 3 0-16,2 0-32 0,1 1 32 15,-1 0 0-15,1 2 4 0,-1 2-4 16,2 0 0-16,5 0 4 0,-1 0-4 16,-1-1 0-16,2 1-4 0,-1-3 4 15,-3 0-4-15,-1-1-60 16,-4 0-28-16,-8-1-164 0,-6-3 36 15,-10 3 16-15,-7 0-281 0,-6-2 85 16,-10 3 160-16,-7-2 72 16,-5 2 96-16,-11-1-104 0,-17 1-825 15,-8-1-515-15</inkml:trace>
  <inkml:trace contextRef="#ctx0" brushRef="#br0" timeOffset="22268.37">23026 7878 4818 0,'0'0'876'0,"68"10"-492"15,-23-1-156-15,3 0-60 16,2 0-156-16,7 1 4 0,5 0 12 15,9 0-20-15,7-2 53 0,7 2 51 16,10-3-100-16,8-1 16 0,11 0 4 16,6-2-28-16,4-1-4 0,8 0 8 15,5-2-4-15,3-1-4 0,1 1 4 16,2 0 0-16,-1 1-4 0,-1 3 0 16,-5 1 0-16,1 2 0 0,-5 1 4 15,0 1 4-15,-2 0-8 0,-4-1 8 16,1 3-8-16,-10 0 0 15,-3 0 0-15,-2 0-20 0,-7-1-8 16,-4 0 24-16,1-1-12 0,-5-1 16 16,-4 1-4-16,-4-2 8 15,-7-1-4-15,-5 0 0 0,-5-1 4 16,-3 0-4-16,-7-1 0 0,-5-3-20 16,-3 0-68-16,-6 1-433 0,-9-3-243 15,-12 0-285-15,-6 0-2760 0</inkml:trace>
  <inkml:trace contextRef="#ctx0" brushRef="#br0" timeOffset="24061.54">22676 7952 6122 0,'0'0'773'0,"0"0"-585"0,0 0-120 15,0 0-68-15,0 0-28 0,0 0 28 16,0 0 20-16,54 19-20 0,-21-10 0 16,6-1-8-16,5 0 12 15,3 3-4-15,7-3 8 0,0 3-4 16,0-3-4-16,10 0 0 0,4-3 8 16,4-1-8-16,13-2 12 0,2-2-8 15,6 0-4-15,0 0 16 16,4 0-16-16,0-2 0 0,2 2 4 15,5-1 0-15,-3 1-4 0,4 0 12 16,1 1-8-16,1 0-4 0,5 0 8 16,0 1 0-16,1 0-8 0,3-1 0 15,-4 2-4-15,3 1 4 0,-1-1 0 16,0 1-4-16,-3 0 4 0,1-1 0 16,0 0 0-16,-3 0 0 0,-3 1 0 15,-3-1-12-15,-4 0 12 0,0 0 0 16,-1 1 8-16,-1-1-8 15,-2 2 20-15,0-2-4 0,0 1 12 16,-4 0 44-16,0-1-64 0,-8 0 0 16,-5 0-8-16,-3-1 4 15,-7 2-4-15,-6-3 0 0,-4 0 0 16,-2 0 0-16,-11-1 0 0,-2 0-4 16,-5 0-4-16,-1 0-28 0,-2-1-32 15,-2-1 36-15,-2-2-136 16,-2-1-112-16,2-3 23 0,-4-1-483 15,-9 1-240-15,-3-3-261 0</inkml:trace>
  <inkml:trace contextRef="#ctx0" brushRef="#br0" timeOffset="26406.91">26013 6514 3725 0,'0'0'713'0,"0"0"-85"0,41-13-368 0,-31 12-96 0,3-2-44 16,-1 0-120-16,1 2 12 0,5-3-12 16,5 2-4-16,4 1 0 0,2 0-144 15,6 1-40-15,0 0 28 0,4 1-260 16,1 3 7-16,1-1 85 0,-2 1-40 16,0 0 204-16,3 1-104 0,-9-4-865 15,0 1-563-15</inkml:trace>
  <inkml:trace contextRef="#ctx0" brushRef="#br0" timeOffset="26546.09">26974 6520 4942 0,'0'0'500'16,"47"2"-76"-16,-16-2-420 0,0 0 8 16,0-2-12-16,0 1-232 15,-2 0-76-15,-8 0-1033 0,2 0-604 0</inkml:trace>
  <inkml:trace contextRef="#ctx0" brushRef="#br0" timeOffset="26640.49">27650 6606 5014 0,'0'0'0'0,"51"-5"-288"0,-28 1-793 16,-4 2-1056-16</inkml:trace>
  <inkml:trace contextRef="#ctx0" brushRef="#br0" timeOffset="26796.23">28117 6599 4029 0,'0'0'681'0,"33"-7"-613"0,-16 4 40 15,-5 0-108-15,5 2-376 0,1 1-321 16,5 4 241-16,4 2 432 16,-5 0-120-16,-1-1-420 0,-2-1 372 15,-5 1 192-15,-3 1 56 0,-5-5-56 16,-2 1-973-16</inkml:trace>
  <inkml:trace contextRef="#ctx0" brushRef="#br0" timeOffset="27307.17">25963 7350 5646 0,'0'0'36'0,"0"0"-36"0,0 0-264 16,43 15 264-16,-7-12 4 0,3-3 176 15,8 0-44-15,9-1-52 16,4-3-84-16,4 1-64 0,4-1-316 16,1 1-480-16,1 0 35 0,-2 3-31 15,-2 1-969-15,-8 3 1825 16,-4-1 140-16,-13 2 1013 0,-6-1-577 16,-4-1-168-16,-4 2-4 0,-6 0-276 15,0-2-92-15,-1 2-36 0,3-4-24 16,-2 0-284-16,-5-1-816 15,1 0-897-15</inkml:trace>
  <inkml:trace contextRef="#ctx0" brushRef="#br0" timeOffset="27479.55">27319 7425 4874 0,'37'6'684'0,"7"2"-24"16,7 0-392-16,1 2-83 0,2-2 31 16,6-1-52-16,2 0-52 0,2-2-76 15,2-1-36-15,0-3-8 0,2 0-520 16,-2-1-181-16,3 1-55 0,-1 0 52 15,2 1 712-15,0 0 132 16,3-1 412-16,-5 3-168 0,-6-3-76 16,-12-1 28-16,-13-1-328 0,-12-3-28 15,-19-5-2333-15</inkml:trace>
  <inkml:trace contextRef="#ctx0" brushRef="#br0" timeOffset="27977.32">27869 5841 5534 0,'0'0'1085'0,"0"0"-585"0,0 0-12 0,0 0 97 15,0 0-585-15,0 0 0 0,35 53 0 16,-33-2 0-16,-2 11 0 15,-4 7 0-15,2 0 0 0,2 4 0 16,0 5 0-16,-2 4 0 0,-2 0 0 16,-5-6-113-16,3-22-1704 0,0-4-1372 15</inkml:trace>
  <inkml:trace contextRef="#ctx0" brushRef="#br0" timeOffset="28440.71">27776 7496 6915 0,'0'0'696'0,"0"0"-328"0,0 0-155 15,0 0-213-15,0 0 0 0,0 51 0 16,0 1 0-16,0 12 0 0,0 6 0 16,0 1 0-16,0 7 0 0,2 4 0 15,0 1 0-15,0 4 0 0,0-6 0 16,-2-2 0-16,0-3 0 15,0-22-1189-15,-2-4-1817 0</inkml:trace>
  <inkml:trace contextRef="#ctx0" brushRef="#br0" timeOffset="32556.57">26418 7714 2297 0,'0'0'224'0,"0"0"-140"0,0 0 1208 16,0 0-343-16,0 0-745 15,0 0 4-15,0 0 188 0,0 0-124 16,0 0 20-16,0 0 161 0,4 2-257 16,-4-2-48-16,-2 0 148 0,-6 0-124 15,-3 2-64-15,-7 1-36 0,-3 1-60 16,0-2-12-16,-1 2 8 0,5-2 0 15,-2 0-8-15,1 2 0 16,1-2 12-16,-1 0-12 0,3 0 36 16,-1-2-24-16,-1 0 76 0,1-1 56 15,-1-3-124-15,-4-1 8 0,-1-1-8 16,-1-1-20-16,-4 0 0 0,0-1 20 16,-2-3 0-16,-2 1-16 0,0-3 93 15,-2-2-97-15,-4 0 0 0,0-2 0 16,-3 1 0-16,-1-3 0 0,-2 0 0 15,-3 1 0-15,1-3 0 16,-5 1 0-16,1-3 0 0,3 2 0 16,-4-2 0-16,7 1 0 0,0-2 0 15,3 1 0-15,-1 2 0 16,0 1 0-16,3 0 0 0,1-3 0 16,4 3 0-16,4 0 0 0,0 2 0 15,4 3 0-15,1 4 0 0,3 5-137 16,-2 6-643-16,9 1-2029 0</inkml:trace>
  <inkml:trace contextRef="#ctx0" brushRef="#br0" timeOffset="33893.11">23154 7139 3101 0,'-2'-38'968'0,"2"8"-107"0,0-3-249 0,2 8 8 0,0 4 193 16,-2 1-473-16,0 5-16 0,-2 3 68 16,-4 2-280-16,-3 0-63 0,-7 3-49 15,1 4 0-15,-3 2 0 0,-3 2 0 16,-4 6 0-16,5 6 0 0,-7 6 0 15,0 6 0-15,0 6 0 16,0 9 0-16,2 5 0 0,5 6 0 16,7 5 0-16,7-2 0 0,6 1 0 15,6-4 0-15,7-6 0 16,9-7 0-16,3-10 0 0,8-6 0 16,2-12 0-16,5-8 0 0,-3-6 0 15,2-10 0-15,-4-11 0 0,0-6 0 16,-6-6 0-16,-4-3 0 0,-12-4 0 15,-3-1 0-15,-10-7 0 16,-10-2 0-16,-1-1 0 0,-7-1 0 16,-3 6 0-16,2 11 0 0,5 13 0 15,4 11 0-15,5 10 0 0,1 5 0 16,-2 12-225-16,-4 12-587 0,1-1-1165 16,-1 6-120-16</inkml:trace>
  <inkml:trace contextRef="#ctx0" brushRef="#br0" timeOffset="34033.65">23022 7350 6326 0,'0'0'597'0,"0"0"127"15,41 25-179-15,-18-7-545 16,-1 4 0-16,-1 1 0 0,2 3 0 16,4-2 0-16,4-1 0 0,-2 1 0 15,6-5 0-15,-6-1 0 0,-5-4 0 16,-7-4-525-16,-7-2-2821 0</inkml:trace>
  <inkml:trace contextRef="#ctx0" brushRef="#br0" timeOffset="34487.62">23365 7178 2689 0,'0'0'3541'16,"0"0"-2664"-16,0 0-125 0,0 0-419 15,0 0-333-15,0 0 0 16,-4 58 0-16,-1-26 0 0,1 0 0 16,4 0 0-16,0 0 0 0,6 1 0 15,1-2 0-15,3-1 0 16,0-5 0-16,7-7 0 0,-3-4 0 16,1-8 0-16,-3-6 0 0,3-7 0 15,-3-6 0-15,-2-6 0 0,-3-4 0 16,-3-2 0-16,0 3 0 15,-4 3 0-15,0 7 0 0,-4 6 0 0,2 5 0 16,-5 2 0-16,3 12 0 0,2 6 0 16,2 6 0-16,6 1 0 15,7-5 0-15,3-3 0 0,5-1 0 16,2-7 0-16,0-1 0 0,-1-5 0 16,-1-4 0-16,-4-2 0 0,3-7 0 15,-1-7 0-15,-5-4 0 0,1-5 0 16,-5-5 0-16,0-6 0 0,-3-8 0 15,-3-6 0-15,-2-2 0 16,2 1 0-16,2 5 0 0,7 10 0 16,-1 10 0-16,2 9 0 0,1 8 0 15,1 4 0-15,3 5-17 0,2 1-1031 16,-7 2-1429-16,-1 1 20 0</inkml:trace>
  <inkml:trace contextRef="#ctx0" brushRef="#br0" timeOffset="34687.48">24028 7196 7883 0,'0'0'309'0,"0"0"-309"15,-6 39 0-15,0-14 0 0,0 5 0 16,1-1 0-16,5 3 0 0,5 3 0 16,1 0 0-16,0 1 0 0,2-3 0 15,-2-1 0-15,-3-2 0 0,-1-3 0 16,-2-5 0-16,-2-6-601 0,-3-6-2733 0</inkml:trace>
  <inkml:trace contextRef="#ctx0" brushRef="#br0" timeOffset="34857.44">23821 7014 7943 0,'0'0'249'0,"0"0"-249"0,0 0 0 16,34-2 0-16,-10 10 0 0,12 3 0 15,3 0 0-15,4 0 0 16,7-2 0-16,6-1 0 0,6 0 0 16,0-1 0-16,-4-6 0 0,-17 0-645 15,-2-7-5446-15</inkml:trace>
  <inkml:trace contextRef="#ctx0" brushRef="#br0" timeOffset="56351.86">26467 8703 2172 0,'0'0'1089'0,"-14"-42"-1089"15,4 23-12-15,-1 5-200 0,1 1 152 16,-7 2 60-16,3-1 256 0,-3 2 100 16,-3 0 324-16,-1 0-367 15,-2-1-37-15,-6-1 256 0,0 3-184 16,-4 0-80-16,-8 2-24 0,-9 4-228 16,-5 1 0-16,-7 2-16 0,-3 9-4 15,-3 3 0-15,-4 7 4 0,0 8-12 16,-5 6 12-16,-1 11 0 0,-1 9 0 15,-4 11 0-15,-4 10 0 16,-1 11-8-16,-3 8 8 0,4 12-4 16,-2 8 0-16,4 10 4 0,3 6 0 15,5 4-16-15,9 4 16 0,12 2 0 16,8 2-4-16,15-2 4 0,15-3 0 16,12 1 12-16,10-5-16 15,14-5 4-15,9-8-20 0,15-12 0 16,11-9 16-16,11-14-36 0,17-15-12 15,12-17-112-15,12-14 132 0,17-13 32 16,11-15 48-16,7-10 156 16,5-10 32-16,4-14 205 0,2-11-213 15,0-15-68-15,-5-14 80 0,-5-14-8 16,-7-14 0-16,-12-5 37 0,-6-8-269 16,-13-11 0-16,-10-7 0 0,-14-6 0 15,-19-6 0-15,-19-4 0 16,-18-2 0-16,-21-3 0 0,-14 1 0 15,-17 1 0-15,-15 3 0 0,-5 5 0 16,-7 1 0-16,-2 6 0 0,-2 8-41 16,-6 6-295-16,-9 10-284 0,18 29-1489 15,-12 11-1341-15</inkml:trace>
  <inkml:trace contextRef="#ctx0" brushRef="#br0" timeOffset="67191.74">26242 11678 2453 0,'0'0'2133'0,"0"0"-1597"0,0 0 208 15,0 0-220-15,-35 1-91 0,31-1 351 16,4 0-308-16,2 0-367 0,14-3-109 16,15-2 0-16,13 0 0 0,8 0 0 15,1 4 0-15,-7 1 0 0,-5 1 0 16,-2 5 0-16,-1-2 0 0,-3 1 0 16,0-2 0-16,-2-2 0 15,-6 3 0-15,-2-2 0 0,-7-1 0 16,-5 2 0-16,-7-1-685 0,-4-2-784 15,-2 0-3269-15</inkml:trace>
  <inkml:trace contextRef="#ctx0" brushRef="#br0" timeOffset="67625.64">26492 11693 5326 0,'0'0'288'0,"0"0"1077"0,0 0-609 16,0 0-299-16,0 0-457 0,0 0 0 15,0 0 0-15,0 0 0 0,0 0 0 16,-33 47 0-16,33-12 0 16,0 6 0-16,2 0 0 0,0 5 0 15,-2 3 0-15,0 3 0 0,-2 0 0 16,0 3 0-16,0-2 0 0,0-3 0 15,2-4 0-15,0-5 0 0,0-5 0 16,4-8 0-16,-2-4 0 0,2-7 0 16,-2-2 0-16,-2-5 0 0,0-4 0 15,0-3 0-15,-2-2-577 0,-10-1-3225 16</inkml:trace>
  <inkml:trace contextRef="#ctx0" brushRef="#br0" timeOffset="68738.06">26168 12622 5942 0,'0'0'989'0,"0"0"-89"16,0 0-539-16,0 0-361 15,49-6 0-15,-7 2 0 0,7 4 0 16,5 0 0-16,0 0 0 0,4 2 0 16,-1 0 0-16,1-1 0 0,-12 0-1786 15,-3-1-1459-15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54:01.02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10141 12346 4702 0,'0'0'1108'0,"0"48"-568"0,0-18 493 16,0-1-677-16,0 3-196 0,4 0 36 15,-4 1-160-15,2 1 12 0,-2-2-35 16,5 0-13-16,-5-4 0 16,0-1 0-16,0-3 0 0,4-7-237 15,-4-8-787-15,2-3-249 0,-2-6-384 0</inkml:trace>
  <inkml:trace contextRef="#ctx0" brushRef="#br0" timeOffset="514.39">10185 12249 4349 0,'0'0'853'0,"0"0"375"15,4-35-559-15,0 27-205 0,2 3-48 16,11 1-284-16,3 4-51 0,7 3-81 16,2 6 0-16,-2 4 0 0,0 5 0 15,0 2 0-15,-11 3 0 0,3-1 0 16,-9 2 0-16,-4-2 0 0,-1-2 0 16,-3-2 0-16,-2-2 0 15,-7-2 0-15,-3 0 0 0,-4-3 0 16,-3-1 0-16,1 1 0 0,-1-4 0 15,7-3 0-15,-1-2 0 0,3-2 0 16,6 0 0-16,-4 0 0 0,2-3 0 16,-2 0 0-16,1 1 0 15,-1-1 0-15,6 2 0 0,-4 1 0 16,4 0 0-16,4 6 0 0,2 4 0 16,11 4 0-16,4 1 0 0,3 2 0 15,3-3 0-15,0-1 0 16,-6 0 0-16,-1 1 0 0,1 1 0 15,-8 1 0-15,-5 0 0 0,-6 3 0 16,-4-2 0-16,-6 1 0 0,-5 2 0 16,-1-1 0-16,-7-1 0 0,-2-1 0 15,3-3 0-15,-5-4 0 0,4-2 0 16,5-3 0-16,-1-3 0 0,7-2-621 16,6 0-227-16,2 0-265 15,-3-2-1816-15</inkml:trace>
  <inkml:trace contextRef="#ctx0" brushRef="#br0" timeOffset="817.78">10673 12493 5386 0,'0'0'1000'0,"0"0"-295"0,0 0 243 0,-42-24-795 15,26 24-153-15,3 11 0 16,-1 6 0-16,-3 7 0 0,3 2 0 15,3 1 0-15,1 3 0 0,8-2 0 16,-2-2 0-16,4-1 0 0,4-6 0 16,2-2 0-16,5-7 0 0,3-5 0 15,-2-4 0-15,5-2 0 0,-3-6 0 16,3-3 0-16,-7 0 0 0,1 0 0 16,-5 2 0-16,-2 3 0 15,0 4 0-15,-4 0 0 0,2 1 0 16,2 0 0-16,-4 5 0 0,4 7 0 15,-1 2 0-15,5 1 0 0,-6-3 0 16,8-1-545-16,5-8-307 16,1-3-137-16,-1 0-1188 0</inkml:trace>
  <inkml:trace contextRef="#ctx0" brushRef="#br0" timeOffset="1364.95">11024 12467 4378 0,'0'0'1332'0,"0"0"-287"0,0 0-573 15,0 0-124-15,-41-14-88 16,24 11-144-16,-4 0 64 0,9 3-119 15,-2 1-61-15,3 5 0 0,1 1 0 16,4 4 0-16,-1 2 0 0,3 0 0 16,4 5 0-16,4-4 0 0,5 3 0 15,1-2 0-15,9-1 0 0,-3-3 0 16,5 0 0-16,-5-2 0 0,5 0 0 16,0-1 0-16,-9-2 0 15,3 0 0-15,-5 1 0 0,-6 0 0 16,-4 0 0-16,0 3 0 0,-8-2 0 15,-3 1 0-15,-5 3 0 0,-1-5 0 16,-3-2 0-16,-5-1 0 0,-2-3 0 16,4 0 0-16,-1 0-57 15,3-1-315-15,4 3-388 0,7-1 127 16,6 0-23-16,2 1-596 0,2-2 159 16,0 1-168-16</inkml:trace>
  <inkml:trace contextRef="#ctx0" brushRef="#br0" timeOffset="1627.76">11059 12687 4618 0,'0'0'1224'0,"37"-11"-383"0,-10-1 511 15,4-7-1195-15,-4 0-157 0,0-2 0 16,-6 0 0-16,-1-1 0 0,-9 2 0 16,-1 1 0-16,-10 4 0 15,0 1 0-15,-6 5 0 0,-9 3 0 16,-1 6 0-16,-5 6 0 0,-4 7 0 15,-2 10 0-15,-4 4 0 0,0 4 0 16,9 1 0-16,-3 0 0 0,12 0 0 16,9-2 0-16,4-2 0 15,11-3 0-15,15-5 0 0,10-2 0 16,3-5 0-16,11-4 0 0,-1 1-321 16,7-3-403-16,-19-1-721 0,0-3-956 15</inkml:trace>
  <inkml:trace contextRef="#ctx0" brushRef="#br0" timeOffset="4596.72">12496 2932 1948 0,'0'0'2666'0,"0"0"-2030"16,-48 7-432-16,28-9 232 0,3-9-264 15,0-2-56-15,3-4 56 0,2-5-64 16,7 1-36-16,1 1 61 0,4 3-41 16,11 3-4-16,3 4-4 15,3 3-80-15,-1 3 24 0,5 1 64 16,0 3-52-16,-3 2 4 0,-1 2 12 15,-5 1-48-15,-4-2-8 0,-6 1 4 16,3 2 0-16,-5 1-4 0,0 5 20 16,-7 2-8-16,-7 2-4 0,-3 0 8 15,-3-3-16-15,-1 0-100 0,0-6-669 16,9-2-471-16,-3-5-773 0</inkml:trace>
  <inkml:trace contextRef="#ctx0" brushRef="#br0" timeOffset="5736.14">13099 2274 2321 0,'0'0'2125'0,"0"0"-1421"0,0 0-216 16,0 0 112-16,0 0 33 0,-43-32-449 15,22 32-36-15,-4 5 12 16,-1 2-156-16,5 2 8 0,0 1-12 15,-1 1-4-15,5 1 4 0,-2 3 0 16,7 0-36-16,-3 3 16 0,9 1-28 16,2-1-16-16,8-1 44 0,7-1 4 15,5 2-20-15,9 1 20 0,2 0 16 16,10-1-28-16,0-2 28 0,-2 0-4 16,-2-1 4-16,-2 0 0 0,-8 2-56 15,-8-2-20-15,-5 2 44 16,-10 1 8-16,-4-2 20 0,-6 3 4 15,-7 0 36-15,-4-1-16 0,-6 1 4 16,-4-2 0-16,0-3-20 16,-2-3-8-16,7-4-112 0,1-4-349 15,4-3-87-15,9-1-740 0,3-3-181 16,3-5-1156-16</inkml:trace>
  <inkml:trace contextRef="#ctx0" brushRef="#br0" timeOffset="5938.76">13314 2312 5366 0,'0'0'424'0,"0"0"0"15,-16 62-108-15,12-23-31 16,4 2 179-16,-2 1-300 0,-3 1-44 15,5-2-8-15,0-1-104 0,0-2-8 16,0-2 0-16,0-3-156 16,0-4-344-16,-4-9-1409 0,4-7-628 0</inkml:trace>
  <inkml:trace contextRef="#ctx0" brushRef="#br0" timeOffset="6262.45">13256 2331 5498 0,'0'0'480'0,"7"-39"-240"0,7 20 305 16,3 1-349-16,10 5-80 0,-3 5-8 15,-1 2-108-15,2 6 0 16,-4 7 0-16,-1 6 0 0,-7 8 0 15,-5 4-4-15,-6 3 8 0,-4 1-4 16,-8 2 8-16,-1-1 8 16,-5-3-16-16,-3-2 44 0,-2 0-36 15,3-4 44-15,-1-4 16 0,3-5-64 16,5-5-8-16,5-4-44 0,2-3-320 16,4-3-361-16,0-2-1532 15,0-8-1100-15</inkml:trace>
  <inkml:trace contextRef="#ctx0" brushRef="#br0" timeOffset="6540.03">13635 2313 3321 0,'0'0'2405'0,"0"0"-1613"16,0 0-267-16,0 0-153 0,0 0-128 15,0 37-8-15,-6-6-156 0,1 5 32 16,-5 0-7-16,8-1-105 16,-6 0 0-16,6 1 0 0,-2-2 0 15,-1 1 0-15,5-1 0 0,0-3 0 16,0-3 0-16,0 1 0 0,0-6 0 16,5 0 0-16,5-5 0 15,6-3 0-15,5-4 0 0,14-7 0 16,4-4 0-16,3-4 0 0,-5-8-485 15,-10 1-1756-15,-6-2-3081 0</inkml:trace>
  <inkml:trace contextRef="#ctx0" brushRef="#br0" timeOffset="25658.86">16409 6590 1544 0,'0'0'184'16,"0"0"905"-16,0 0-853 0,0 0 344 15,0 0 32-15,27 73-103 0,-27-20 231 16,0 8-192-16,-7 9-108 0,-7 10 121 16,-5 9-217-16,-5 2-60 0,-1 0 120 15,2-1-296-15,2-4-99 16,7-7-9-16,-3 2 0 0,7-6 0 16,4-8-29-16,2-10-235 0,4-12 40 15,10-16-440-15,7-14-233 16,-5-8-319-16,0-8-2626 0</inkml:trace>
  <inkml:trace contextRef="#ctx0" brushRef="#br0" timeOffset="25910">17002 6321 3905 0,'0'0'1389'0,"-4"43"-641"15,4-2-612-15,0 14 132 0,-6 10 237 16,0 9-309-16,-5 2-52 16,1 4 76-16,4-3-104 0,-3-2 44 15,9-8 24-15,0-7-164 0,0-10-8 16,5-10-12-16,1-11-192 15,4-10-548-15,0-9-1181 0,-1-10-732 0</inkml:trace>
  <inkml:trace contextRef="#ctx0" brushRef="#br0" timeOffset="26170.97">17490 6116 3097 0,'0'0'3001'0,"-35"43"-2280"16,18-16-669-16,11 0 156 0,-2 5 316 15,6 5-360-15,2 6-76 0,2 7 88 16,2 4-112-16,6 3-8 16,-4 3-15-16,3 2-41 0,-3-4 0 15,0-7 0-15,4-6-65 0,1-8-155 16,-1-15-944-16,5-6-185 15,-5-14-492-15</inkml:trace>
  <inkml:trace contextRef="#ctx0" brushRef="#br0" timeOffset="26419.3">17918 6072 6086 0,'0'0'565'0,"0"0"-325"15,0 0 112-15,4 47 164 0,2-17-83 16,-2 6-433-16,0 1 0 16,3-2 0-16,-1 3 0 0,2-2 0 15,4-1 0-15,3-4 0 0,-1-2 0 16,-1-5 0-16,-3-6-681 15,-4-4-1004-15</inkml:trace>
  <inkml:trace contextRef="#ctx0" brushRef="#br0" timeOffset="27126.71">17765 6991 1948 0,'0'0'3142'0,"0"0"-2446"0,0 0-196 16,0 0-352-16,27 41 137 0,-2-6 303 16,12 8-288-16,0 4-52 0,2 1-8 15,-2 3-240-15,1 3 20 16,-5 0 8-16,-2 2-20 0,4-1-8 16,-6-1 0-16,0-3-28 0,-2-3-396 15,-7-14-1485-15,-7-10-712 0</inkml:trace>
  <inkml:trace contextRef="#ctx0" brushRef="#br0" timeOffset="29296.19">18672 7682 2309 0,'0'0'1728'0,"0"0"-919"0,0 0-193 16,0 0 336-16,15-32-439 0,-13 25-105 16,2 2 160-16,-2 3-328 0,2 2-191 15,0 3-49-15,0 14 0 16,3 13 0-16,-1 9 0 0,-6 7 0 15,0 1 0-15,-10 3 0 0,-1 2 0 16,-5 4 0-16,-5 2 0 16,-2 0 0-16,0-1 0 0,1-5 0 0,7-4 0 15,5-8 0-15,8-8 0 16,2-7 0-16,6-5 0 0,11-7 0 16,1-3 0-16,5-4 0 0,4-5 0 15,8-1 0-15,-2-6 0 0,4-5 0 16,0-3 0-16,5-4-61 0,-5-1-1896 15,-8 5-148-15,-2-3-1564 0</inkml:trace>
  <inkml:trace contextRef="#ctx0" brushRef="#br0" timeOffset="29565.95">19044 8108 4193 0,'0'0'1113'15,"-14"-38"-137"-15,8 25-583 16,0 7-13-16,-3 5 228 0,-1 1-308 15,-2 6-71-15,-7 8-229 0,0 6 0 16,1 4 0-16,1 3 0 0,1 0 0 16,5 2 0-16,3-2 0 0,8-4 0 15,2-3 0-15,10-8 0 16,5-3 0-16,8-7 0 0,2-2 0 16,0-7 0-16,-3-5 0 0,-1-2 0 15,-2-1 0-15,-11-1 0 0,0-1 0 16,-10 2 0-16,0 0 0 0,-4 0 0 15,-4 0 0-15,-2 2 0 0,-1-2 0 16,1 2 0-16,2 2-405 0,2 4-1392 16,6 2-176-16,0-4-1752 0</inkml:trace>
  <inkml:trace contextRef="#ctx0" brushRef="#br0" timeOffset="29952.07">19131 8049 3373 0,'0'0'2969'15,"-10"54"-2144"-15,4-23 99 0,4-2-823 16,0 3-101-16,-5-1 0 16,7 1 0-16,0-2 0 0,0-4 0 15,7-6 0-15,1-5 0 0,6-4 0 16,3-5 0-16,-1-6 0 0,7-2 0 16,-2-9 0-16,-1-4 0 0,1-3 0 15,-4-5 0-15,-5 2 0 0,-4 3 0 16,-4 5 0-16,1 5 0 0,-5 3 0 15,0 4 0-15,0 1 0 0,0 1 0 16,-5 10 0-16,5 8 0 0,-4 2 0 16,4 2 0-16,0-4 0 15,11-6 0-15,-1-4-13 0,0-2 13 16,9-4 13-16,0-3-13 0,-3-2 0 16,3-6 0-16,-3-3 0 15,-5-4 0-15,1-3 0 0,-4 0 0 16,-8-2 0-16,0-1 0 0,-4-3 0 15,-6-4 0-15,-3-3 0 0,5-1 0 16,2 0-501-16,6 5-1152 16,0 8-52-16,6 2-912 0</inkml:trace>
  <inkml:trace contextRef="#ctx0" brushRef="#br0" timeOffset="30255.96">19733 8167 6414 0,'0'0'865'0,"43"2"-197"0,-16-2-423 0,-6 1-245 16,-1 0 0-16,5-1 0 16,2-1 0-16,0-5 0 0,8-1-373 15,-4-1-471-15,-6 2-373 0,0-2-3485 0</inkml:trace>
  <inkml:trace contextRef="#ctx0" brushRef="#br0" timeOffset="30653">20502 7830 5462 0,'-13'-37'160'0,"-1"4"80"0,-7-2 192 0,3 5-256 15,-3 3-51-15,-2 3 79 16,2 8-128-16,-1 3 160 0,-1 8 104 0,4 2-56 16,-1 6-8-16,1 5-95 15,-2 5-181-15,1 2 0 0,-1 4 0 16,-4 4 0-16,9 0 0 0,-1 1 0 15,3 5 0-15,12-1 0 0,2 7 0 16,12 3 0-16,7 3 0 0,3 4 0 16,5 3 0-16,0 2 0 15,0 1 0-15,-4-1 0 0,0-1 0 16,-7-3 0-16,-1-6 0 0,-9-4 0 16,0-8 0-16,-6-3 0 15,0-6 0-15,-6-6 0 0,6-4-297 16,-2-6-747-16,-2-3-1878 0</inkml:trace>
  <inkml:trace contextRef="#ctx0" brushRef="#br0" timeOffset="30793.74">20227 8225 5018 0,'0'0'652'0,"33"-16"208"0,-4 7 365 16,0-3-788-16,2 4-437 0,-9 0 0 15,-1 0 0-15,0 1 0 0,-3 0 0 16,3 0 0-16,-2 3-41 0,-5 1-1227 15,1 2-77-15,-3 1-268 0</inkml:trace>
  <inkml:trace contextRef="#ctx0" brushRef="#br0" timeOffset="31023.72">20516 8375 4770 0,'0'0'1300'15,"0"0"-523"-15,0 0 203 0,17-56-640 16,-3 26-315-16,1-1-25 0,-3 1 0 16,5 1 0-16,-3 4 0 15,1 2 0-15,-3 4 0 0,0 4 0 16,-3 2 0-16,-3 6 0 0,-6 2 0 16,4 4 0-16,-2 1-489 0,-2 0-804 15,0 8 153-15,-6 7 211 0,0 0-639 16,-3-1 139-16</inkml:trace>
  <inkml:trace contextRef="#ctx0" brushRef="#br0" timeOffset="31285.95">20628 8236 1368 0,'0'0'1321'16,"0"0"-653"-16,16 35-92 15,-7-23 253-15,1 0-177 0,0-4-28 16,5-3 229-16,1-3-453 0,5-2 44 16,2-3 13-16,1-8-457 15,5-2 0-15,-2-4 0 0,-2-4 0 16,0 0 0-16,-9-4 0 0,-3 1 0 15,-5-3 0-15,-6 0 0 0,-2 0 0 16,-6 1 0-16,-4 7 0 0,-3 8 0 16,-1 5 0-16,-7 7 0 15,5 6 0-15,-7 7 0 0,-2 8 0 16,0 1 0-16,5 6 0 0,3 2-909 16,7-1 277-16,10 1 179 0,6-6-195 15,6-1-28-15,7-6-85 0,-1-7-683 16,3-5-145-16</inkml:trace>
  <inkml:trace contextRef="#ctx0" brushRef="#br0" timeOffset="31564.84">20954 8085 5014 0,'0'0'1232'0,"0"0"-819"0,15-38-57 15,-7 32 28-15,-6 3-156 16,-2 0-72-16,4 1 124 0,-4 2-151 15,0 0-129-15,-4 6 0 0,-6 10 0 16,-7 10 0-16,-3 8 0 0,-1 4 0 16,0-3 0-16,7-2 0 0,1-3 0 15,9-3 0-15,4-4 0 0,0-3 0 16,2-5 0-16,0-6 0 16,9-3 0-16,-1-5 0 0,5-1 0 15,1-6 0-15,1-7 0 0,-5-1 0 16,0-3 0-16,-3 3 0 0,-5 2 0 15,2 5-285-15,-6 3-483 0,0 3-1201 16,-2 1-236-16</inkml:trace>
  <inkml:trace contextRef="#ctx0" brushRef="#br0" timeOffset="32235.77">21006 8065 1764 0,'0'0'2485'0,"0"0"-1628"0,0 0 191 0,0 0-571 0,0 0-53 15,0 0 288-15,0 0-356 0,0 0-287 16,0 0-69-16,37 11 0 0,-37 22 0 16,-6 12 0-16,-4 8 0 0,-5 6 0 15,-1-3 0-15,-1 0 0 16,3-1 0-16,1-2 0 0,3-2 0 15,0-5 0-15,10-6 0 0,8-8 0 16,6-8 0-16,9-10 0 0,8-8 0 16,6-10 0-16,7-13 0 15,5-10 0-15,1-7 0 0,-7-4 0 16,-7 10 0-16,-14-2-1513 0</inkml:trace>
  <inkml:trace contextRef="#ctx0" brushRef="#br0" timeOffset="32845.26">21771 7594 3453 0,'0'0'2045'0,"0"0"-1729"0,0 0 188 0,0 0-163 0,0 0-49 16,0 0 64-16,2 43-148 0,-23 3 104 15,1 6 53-15,-1 5-365 16,6 3 0-16,3 1 0 0,4 3 0 15,-3-1 0-15,3-3 0 0,4-4 0 16,2-9 0-16,2-7 0 16,4-8 0-16,4-11 0 0,5-7 0 15,3-7 0-15,7-7 0 0,2-11 0 16,2-8 0-16,0-8 0 0,2-7 0 16,-11 1 0-16,-3-1 0 0,-11 4 0 15,-8 4 0-15,-11 6 0 0,-8 5 0 16,-5 7 0-16,-1 8 0 0,0 5 0 15,4 7 0-15,6 4 0 0,7 2 0 16,1 0 0-16,7-2-413 0,4-2-992 16,7-1 265-16,3-4 7 15,0-2-1428-15</inkml:trace>
  <inkml:trace contextRef="#ctx0" brushRef="#br0" timeOffset="33093.41">21891 8222 4758 0,'0'0'1176'0,"0"0"521"0,0 0-1136 15,43-16-561-15,-20-2 0 0,-2-3 0 16,-3-3 0-16,-3 4 0 0,-5-2 0 16,0 2 0-16,-5-1 0 15,-5 4 0-15,0 1 0 0,-11 3 0 16,3 3 0-16,-7 8 0 0,1 2 0 16,-3 10 0-16,1 6 0 0,-5 9 0 15,3 3 0-15,-1 4 0 0,5 2 0 16,7-2 0-16,7 0 0 0,7-2 0 15,7-2 0-15,5-7 0 0,5-4 0 16,7-7 0-16,7-7 0 0,3-3 0 16,2-5 0-16,-12-1-833 15,2-3-2285-15</inkml:trace>
  <inkml:trace contextRef="#ctx0" brushRef="#br0" timeOffset="33686.28">22250 8135 4662 0,'0'0'2713'16,"-6"52"-2269"-16,2-26-71 0,2 0-373 16,2-3 0-16,-2-2 0 0,2-2 0 15,0-3 0-15,0-6 0 0,0-3 0 16,0-3 0-16,0-3 0 0,0-1 0 15,0-1 0-15,4-10 0 0,2-13 0 16,5-6 0-16,1-7 0 0,0-1 0 16,5 7 0-16,0 5 0 15,-5 8 0-15,-2 8 0 0,-3 6 0 16,-5 4 0-16,2 5 0 0,0 10 0 16,-2 11 0-16,4 6 0 0,-4 4 0 15,0-3 0-15,4-2 0 16,-1-4 0-16,5-3 0 0,2-3 0 15,3-3-121-15,3-4-1860 0,-3-6 269 16,-1-3-469-16</inkml:trace>
  <inkml:trace contextRef="#ctx0" brushRef="#br0" timeOffset="33947.48">22511 8353 6050 0,'0'0'1097'0,"0"0"-333"0,0 0-483 15,25-38-281-15,-3 19 0 0,3-4 0 16,0 0 0-16,-4 2 0 0,-3-2 0 15,1 2 0-15,-5-1 0 0,-3 2 0 16,-7 5 0-16,-4 0 0 0,-8 5 0 16,-3 5 0-16,-5 5 0 15,-5 8 0-15,-2 10 0 0,-4 7 0 16,-1 5 0-16,3 2 0 0,2 2 0 16,9-1 0-16,5-2 0 15,9-4 0-15,9-3 0 0,9-5 0 16,5-5 0-16,12-6 0 0,2-6 0 15,9-5 0-15,-1-7 0 0,3-4-285 16,-7-4-503-16,-6 5-1645 16,-8-6-1229-16</inkml:trace>
  <inkml:trace contextRef="#ctx0" brushRef="#br0" timeOffset="34255.92">23003 7773 6775 0,'0'0'968'15,"-21"-49"-519"-15,9 25-449 0,-3 3 0 16,-5 2 0-16,-5 1 0 0,-4 1 0 16,0 3 0-16,-2 2 0 15,2 3 0-15,2 7 0 0,2 6 0 16,5 10 0-16,1 7 0 0,1 6 0 16,5 2 0-16,5 7 0 0,6-2 0 15,6 5 0-15,6 4 0 16,9 0 0-16,4 4 0 0,3-1 0 15,3 3 0-15,2-2 0 0,-4 1 0 16,-2-2 0-16,-4-3 0 0,-7-2 0 16,-8-4 0-16,-4-5 0 0,-4-3 0 15,-4-4 0-15,-4-3 0 16,-5-4 0-16,-1-4 0 0,-3-8-1489 16,3-3-456-16,3-5-1133 0</inkml:trace>
  <inkml:trace contextRef="#ctx0" brushRef="#br0" timeOffset="34381.1">22709 8244 6506 0,'0'0'637'0,"0"0"-153"0,50-5 81 16,-17 4-565-16,6-1 0 15,-4-2 0-15,1-2 0 0,-3 0 0 16,2-4 0-16,-4 0-289 0,-4 3-411 16,-2 0-709-16,-13 2 77 0,2-1 7 15</inkml:trace>
  <inkml:trace contextRef="#ctx0" brushRef="#br0" timeOffset="34489.6">23098 8166 2589 0,'0'0'2021'0,"0"0"-345"0,0 0-855 16,0 0-177-16,-23 41-203 0,13-14-441 16,4 2 0-16,-3-1 0 15,3-4 0-15,6-3 0 0,0-3 0 16,0-5 0-16,4-5 0 0,3-2-165 16,-1-4-827-16,-2 0-249 0,6-6-2981 0</inkml:trace>
  <inkml:trace contextRef="#ctx0" brushRef="#br0" timeOffset="34633.11">23156 7778 7327 0,'0'0'404'0,"0"0"-404"16,0 0-24-16,0 0-676 0,0 0-377 16,0 0-2701-16</inkml:trace>
  <inkml:trace contextRef="#ctx0" brushRef="#br0" timeOffset="34799.61">23290 7763 7159 0,'0'0'1033'16,"0"0"-1033"-16,0 0 0 0,6 47 0 16,-1-10 0-16,1 8 0 0,0 3 0 15,-2 2 0-15,6 4 0 0,-1-1 0 16,-1 0 0-16,-2-1 0 0,-4-3 0 15,-6-4 0-15,-6-1 0 0,-7-5 0 16,3-11-673-16,-1-4-1600 0</inkml:trace>
  <inkml:trace contextRef="#ctx0" brushRef="#br0" timeOffset="34923.75">23288 8179 6875 0,'35'-12'392'0,"7"1"533"0,9 0-925 15,-5 4 0-15,-3 1 0 0,-3 3 0 16,-16 1-437-16,1-1-2596 0</inkml:trace>
  <inkml:trace contextRef="#ctx0" brushRef="#br0" timeOffset="35473.69">18610 8796 5874 0,'0'0'1221'0,"0"0"-561"0,0 0-223 0,-6 54-437 0,-4-12 0 15,-1 8 0-15,1-1 0 16,4-4 0-16,2 0 0 0,4-1 0 15,-2-2 0-15,2-1 0 0,0 0 0 16,0-2 0-16,-2-2 0 0,0-4 0 16,-3-6 0-16,1-8-1465 15,-2-5-560-15,4-8-497 0</inkml:trace>
  <inkml:trace contextRef="#ctx0" brushRef="#br0" timeOffset="35615.3">18447 9228 5122 0,'0'0'516'0,"21"-39"320"15,-1 25-319-15,7 5-201 0,0 4 224 16,0 5-344-16,-2 4-132 16,-9 9-64-16,3 1-8 0,-7 5-40 15,-1 0-636-15,5-3-353 0,1-5-391 16,-3-2-3370-16</inkml:trace>
  <inkml:trace contextRef="#ctx0" brushRef="#br0" timeOffset="35847.19">18862 9189 7923 0,'0'0'269'16,"-39"-17"-269"-16,16 17 0 0,1 6 0 16,1 8 0-16,0 6 0 15,5 4 0-15,6 1 0 0,7 0 0 16,3-1 0-16,7-2 0 0,5-3 0 16,7 1 0-16,3-8 0 0,5-1 0 15,2-5 0-15,0-5 0 0,0-5 0 16,-2-3 0-16,-4-5 0 0,-5-2 0 15,-9-4 0-15,-5-2 0 16,-4 0 0-16,-2-1 0 0,-7-1 0 16,5 1 0-16,-2-1 0 0,0 6-317 15,0-3-3729-15</inkml:trace>
  <inkml:trace contextRef="#ctx0" brushRef="#br0" timeOffset="36174.26">19582 9193 6306 0,'0'0'1073'0,"0"0"-505"0,0 0-323 16,0 0-245-16,0 0 0 16,-17 47 0-16,3-4 0 0,-3 7 0 15,7-1 0-15,0-11 0 0,5-4 0 16,3-3 0-16,-2-11 0 0,4-7 0 15,9-6 0-15,-1-4-2166 0,4-9-847 0</inkml:trace>
  <inkml:trace contextRef="#ctx0" brushRef="#br0" timeOffset="36317.1">19681 8986 4774 0,'0'0'2245'16,"0"0"-1853"-16,0 0 56 0,-35 12-180 15,29-7-268-15,0 1 0 16,-1 2-220-16,3 2-320 0,0 5-112 16,4 0-601-16,4-2 225 0,2 0-85 0</inkml:trace>
  <inkml:trace contextRef="#ctx0" brushRef="#br0" timeOffset="36669.81">19890 9329 5318 0,'0'0'1172'15,"0"0"-435"-15,0 0 228 0,0 0-965 16,-39 3 0-16,16-9 0 16,2 1 0-16,-2 1 0 0,1-1 0 15,1 0 0-15,-2 4 0 0,7 1 0 16,1 0 0-16,9 4 0 0,2 0 0 16,2 2 0-16,2 5 0 0,10 1 0 15,7 2 0-15,3-1 0 0,7-4 0 16,0-3 0-16,0-1 0 0,-2-3 0 15,-5 2 0-15,-1-3-81 0,-4 3-419 16,-7-1 152-16,-6 2 196 16,2 1 152-16,-4 4 16 0,-10 5 156 15,-5 2 396-15,-5-1-320 0,-3-1-171 16,-4-4-77-16,2 0 0 0,-2-4 0 16,7-5 0-16,-1-2 0 15,11 0 0-15,3-2 0 0,3-2-53 16,8-1-307-16,9-2-664 0,-1 1-165 15,11-3-324-15</inkml:trace>
  <inkml:trace contextRef="#ctx0" brushRef="#br0" timeOffset="37034.06">20134 9339 6755 0,'0'0'1020'0,"0"0"-603"0,4-39-417 0,-8 26 0 16,0 0 0-16,-7 0 0 0,-5 4 0 15,-1 5 0-15,3 5 0 0,-3 7 0 16,5 13 0-16,-5 8 0 0,-1 3 0 16,7 6 0-16,5-1 0 15,6-4 0-15,6-4 0 0,9-5 0 16,5-6 0-16,7-7 0 0,4-9 0 16,2-2 0-16,-2-7 0 0,-4-7 0 15,-6-4 0-15,-11-3 0 0,-1-4 0 16,-9-3 0-16,-2-1 0 0,-5-5-557 15,5 10-1204-15,-6-6-564 0</inkml:trace>
  <inkml:trace contextRef="#ctx0" brushRef="#br0" timeOffset="37245.31">20402 8801 7203 0,'0'0'989'0,"-26"43"-989"15,9-10 0-15,3 7 0 0,-3 4 0 16,7 2 0-16,6 4 0 0,2 1 0 16,2 1 0-16,6-1 0 15,0-1 0-15,4-5 0 0,3-6 0 16,-1-4 0-16,5-7 0 0,3-9-405 16,-9-8-1508-16,3-8-988 0</inkml:trace>
  <inkml:trace contextRef="#ctx0" brushRef="#br0" timeOffset="37756.28">20770 9153 5902 0,'0'0'1125'0,"0"0"-385"0,-53-44-315 16,32 38-425-16,-2 6 0 0,-2 4 0 15,3 8 0-15,-3 7 0 0,8 3 0 16,3 5 0-16,6 3 0 16,4 2 0-16,4-1 0 0,2-1 0 15,8-2 0-15,0-3 0 0,11-6 0 16,0-5 0-16,-1-4 0 0,3-6 0 16,0-4 0-16,-1-6 0 0,-5-3 0 15,2-3 0-15,-11-1 0 16,2-1 0-16,-4 3 0 0,-1 4 0 15,-5 3 0-15,0 4 0 0,0 3 0 16,0 7 0-16,-3 10 0 16,-1 4 0-16,4 2 0 0,0-3 0 15,0-6 0-15,0-5 0 0,4-3 0 16,5-4 0-16,5-5-569 0,-3 0-1508 16,5-5-412-16</inkml:trace>
  <inkml:trace contextRef="#ctx0" brushRef="#br0" timeOffset="37923.79">21031 8895 7091 0,'0'0'492'15,"0"0"117"-15,0 0-609 0,0 0 0 16,0 0 0-16,-31-10 0 16,21 38 0-16,-1 9 0 0,1 9 0 0,4 3 0 15,-1 2 0-15,3 2 0 16,-2 2 0-16,2-2 0 0,0-2 0 15,2-6 0-15,-2-7 0 0,4-6 0 16,0-11-1325-16,-2-6-2253 0</inkml:trace>
  <inkml:trace contextRef="#ctx0" brushRef="#br0" timeOffset="38049.58">20861 9300 3933 0,'0'0'2822'15,"11"-32"-2058"-15,11 17-200 0,5 1-455 16,11-1-109-16,1-4 0 0,0 1 0 15,-2 1 0-15,1 0 0 16,-3 4-317-16,-13 5-991 0,1 2-305 0</inkml:trace>
  <inkml:trace contextRef="#ctx0" brushRef="#br0" timeOffset="38189.91">21180 9217 5854 0,'-19'34'1513'0,"9"-4"-753"0,-3 5-695 15,7-5-65-15,0 0 0 16,2-5 0-16,4-4 0 0,4-3 0 15,2-8 0-15,2-4 0 0,5-6-489 16,-3-7-403-16,5 0-1325 0,-5-7-873 16</inkml:trace>
  <inkml:trace contextRef="#ctx0" brushRef="#br0" timeOffset="38315.46">21285 9036 5638 0,'0'0'588'0,"0"0"125"0,0 0-237 16,0 0-472-16,0 0-4 0,0 0-596 15,0 0-153-15,0 0-375 0,15 49-2074 16</inkml:trace>
  <inkml:trace contextRef="#ctx0" brushRef="#br0" timeOffset="38533.32">21368 9339 4173 0,'0'0'1253'15,"0"0"-409"-15,0 0 9 0,0 0-509 0,-37 18-80 16,16-7 4-16,4 3-268 15,-1 0 16-15,5 0 84 0,7-7-72 16,4-1 21-16,2-2-49 0,2-2 0 16,9 1 0-16,1-3 0 15,9-4 0-15,-3-4 0 0,-1-3 0 16,-5 0 0-16,-4-2 0 0,-1 4 0 16,-3-2 0-16,-2 1 0 0,-2-1-261 15,0-2-83-15,4-5-64 0,-4-1-621 16,0 6-355-16,0-2-569 0</inkml:trace>
  <inkml:trace contextRef="#ctx0" brushRef="#br0" timeOffset="38759">21424 9402 6955 0,'0'0'1237'0,"-19"42"-1237"0,17-26 0 15,0-11 0-15,2-3 0 16,0-2 0-16,2 0 0 0,4-7 0 15,5-10 0-15,5-9 0 0,9-5 0 16,-2-1 0-16,3 6 0 0,-5 5 0 16,0 8 0-16,-1 6 0 15,-3 6 0-15,-3 4 0 0,-3 10 0 16,-5 5 0-16,-6 4 0 0,-2 3 0 16,-6 0 0-16,-3 0 0 0,5-1 0 15,2-4-497-15,0-5-716 0,4-5-2804 0</inkml:trace>
  <inkml:trace contextRef="#ctx0" brushRef="#br0" timeOffset="39467.39">22188 9251 2589 0,'0'0'3601'15,"-6"46"-3176"-15,2-14-65 0,-2 2-72 0,4 0-108 16,-6 1 228-16,8-4-204 15,-5-2-67-15,1-10-137 0,4-5 0 16,-2-6 0-16,2-4 0 0,0-3 0 16,4-1 0-16,3-7 0 15,7-16 0-15,1-11 0 0,1-5 0 16,1-3 0-16,-3 4 0 0,-2 5 0 16,3 6 0-16,-5 10 0 0,-1 8 0 15,-7 9 0-15,-2 7 0 0,-2 10 0 16,2 4 0-16,-3 3 0 0,3 1 0 15,0-3 0-15,0 1 0 16,5-3 0-16,-3-4 0 0,8-2 0 16,0-5 0-16,5-7 0 0,-1-2 0 15,3-4 0-15,-1-8 0 0,-1-5 0 16,-1-3 0-16,1-2 0 16,-5-1 0-16,0 2 0 0,1 4 0 15,-5 6 0-15,-4 6 0 0,0 2 0 16,-2 3 0-16,-2 5 0 0,0 8 0 15,-2 6 0-15,2 5 0 0,0-1 0 16,0-5 0-16,2-6 0 16,0-5 0-16,4-4 0 0,2 0-533 15,0-1-900-15,7-2-448 0</inkml:trace>
  <inkml:trace contextRef="#ctx0" brushRef="#br0" timeOffset="39729.04">22637 9284 6783 0,'0'0'1084'0,"0"0"-759"16,-12-44-325-16,5 37 0 0,5 3 0 16,-6 3 0-16,4 1 0 0,-4 5 0 15,-7 11 0-15,1 6 0 0,-3 7 0 16,5 3 0-16,4-1 0 16,3-3 0-16,5 0 0 0,5-4 0 15,5-3 0-15,6-6 0 0,3-5 0 16,4-6 0-16,-3-4 0 0,5-1 0 15,-2-11 0-15,-4-3 0 16,-5-8 0-16,-2 0 0 0,-5-4 0 0,-3 0 0 16,-4 0 0-16,-4 1 0 15,-3 2-161-15,-3 2-663 0,0 6-1441 16,2 4-392-16</inkml:trace>
  <inkml:trace contextRef="#ctx0" brushRef="#br0" timeOffset="39978.75">22773 9244 6747 0,'0'0'548'0,"0"0"-88"15,-28 54-160-15,17-29-212 0,9 3-39 16,2 1-49-16,2 0 0 0,6-3 0 16,5-1 0-16,3-6 0 15,3-4 0-15,2-2 0 0,1-3 0 16,3-6 0-16,-2-4 0 0,6-5 0 15,-4-10 0-15,-5-3 0 0,-1-5 0 16,-7-3 0-16,-1-2 0 0,-5-1 0 16,-2 0 0-16,-4 2 0 15,0 3 0-15,0 5-409 0,0 8-1284 16,0 4 185-16,-2 3-321 0</inkml:trace>
  <inkml:trace contextRef="#ctx0" brushRef="#br0" timeOffset="40259.12">23005 9400 4606 0,'0'0'1080'0,"-12"43"325"16,5-22-749-16,5-7-244 16,0-6-379-16,2-2-33 0,0-5 0 15,4-1 0-15,7-1 0 0,-1-11 0 16,13-8 0-16,-3-9 0 16,5-1 0-16,-4 1 0 0,-5 5 0 15,1 5 0-15,-7 4 0 0,-6 7 0 16,1 3 0-16,-5 4 0 0,0 1 0 15,0 0 0-15,0 1 0 0,0 12 0 16,-2 6 0-16,-1 7 0 16,3 8 0-16,-2 1 0 0,2 1 0 15,0-3 0-15,0-3 0 0,2-3 0 16,5-6 0-16,-1-4 0 0,2-6 0 16,-2-4 0-16,-2-5-93 0,1-2-2332 15,1-6-852-15</inkml:trace>
  <inkml:trace contextRef="#ctx0" brushRef="#br0" timeOffset="40450.08">23317 8896 6983 0,'0'0'932'16,"0"0"-655"-16,0 0-277 16,-14 35 0-16,10-1 0 0,-1 9 0 0,-1 7 0 15,4 2 0-15,0 4 0 16,2 3 0-16,6-1 0 0,3-1 0 15,-1-1 0-15,0-8 0 0,-6-2 0 16,2-6 0-16,-4-8 0 16,0-11-1541-16,-4-4-797 0</inkml:trace>
  <inkml:trace contextRef="#ctx0" brushRef="#br0" timeOffset="40550.56">23280 9307 4958 0,'0'0'548'0,"41"-17"-224"0,-14 8 40 15,-2-1-360-15,4 1-4 0,2 3-464 16,-8 1-328-16,1 3-405 0</inkml:trace>
  <inkml:trace contextRef="#ctx0" brushRef="#br0" timeOffset="40854.61">23679 9272 5342 0,'0'0'1361'0,"0"0"-1"0,-48-15-1231 16,30 7-129-16,-3 2 0 0,-2 2 0 15,-1 1 0-15,3 3 0 0,4 3 0 16,5 4 0-16,4 4 0 16,6 1 0-16,2 1 0 0,6 2 0 15,8-2 0-15,5 1 0 0,8-1 0 16,2 0 0-16,6 1 0 0,2-1 0 16,0 0 0-16,0-3 0 0,-1 0 0 15,-10 1 0-15,-9-4 0 0,-11 1 0 16,-6 0 0-16,-6 5 0 0,-17-1 0 15,-10 3 0-15,-10-3 0 16,-5-4 0-16,1-5 0 0,1 0 0 16,5-3 0-16,8-2 0 0,8 0 0 15,13 0-1289-15,5-1-684 0,7 1-1893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54:54.5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9323 5285 2453 0,'0'0'1772'16,"0"0"-1111"-16,0 0 235 15,4 47-284-15,2-14-43 0,2 7 279 16,-1 4-496-16,-3 0-323 0,-2 2-29 15,-2 0 0-15,0 0 0 0,0-2 0 16,0-3 0-16,4-5 0 0,-2-6-353 16,2-10-659-16,0-4-305 0</inkml:trace>
  <inkml:trace contextRef="#ctx0" brushRef="#br0" timeOffset="327.13">9348 5159 5338 0,'0'0'608'15,"0"0"-48"-15,0 0-47 0,0 0-173 16,41-37 8-16,-14 21 84 0,0 3-379 16,4 4-53-16,-5 2 0 15,10 4 0-15,-3 7 0 0,-2 9 0 16,-4 6 0-16,-7 9 0 0,-14 8 0 15,-1 4 0-15,-12 5 0 0,-11 4 0 16,-5-3 0-16,-2-2 0 0,-2-7 0 16,5-4 0-16,1-8 0 0,0-5 0 15,11-9 0-15,0-6 0 0,5-3-37 16,3-2-275-16,2 0-132 16,2-4-829-16,7-1-207 0,3-4-281 0</inkml:trace>
  <inkml:trace contextRef="#ctx0" brushRef="#br0" timeOffset="713.17">9804 5416 2793 0,'0'0'3397'0,"0"0"-2576"16,0 0-281-16,-37-9 0 0,19 15-439 16,1 6-101-16,0 8 0 15,3 5 0-15,2 4 0 0,1 2 0 16,7 1 0-16,-2-2 0 0,6 0 0 15,0-3 0-15,6-5 0 0,-2-5 0 16,7-5 0-16,-1-3 0 0,2-7 0 16,3-2 0-16,-1-1 0 0,3-8 0 15,-1-4 0-15,5-1 0 0,0 1 0 16,-5 1 0-16,1 4-157 16,-3 4-191-16,-3 4 52 0,-1 0 144 15,-4 5 72-15,0 2 16 0,3 4 64 16,1 2 0-16,2 0 8 0,-1-1-8 15,-1-3 20-15,-6-1-4 16,2-2 132-16,-2-2 200 0,-4-1-176 16,3-1-20-16,1 0 81 0,-4-2-233 15,0 0 0-15,0-1 0 0,0-5 0 16,-7-7 0-16,-3-11 0 16,0-4 0-16,-1-9 0 0,5-2-33 15,2-3-463-15,4-3-120 0,4 12-1109 16,2-7-692-16</inkml:trace>
  <inkml:trace contextRef="#ctx0" brushRef="#br0" timeOffset="914.47">10079 4928 6679 0,'0'0'724'0,"-6"45"-468"15,2-11 277-15,2 2-533 0,2 6 0 16,0 3 0-16,10 1 0 0,-4 3 0 15,9-1 0-15,-3 2 0 0,3 0 0 16,-3-3 0-16,3 1 0 16,-5-3 0-16,-6-6 0 0,2-6 0 15,-6-9-1149-15,0-10-5038 0</inkml:trace>
  <inkml:trace contextRef="#ctx0" brushRef="#br0" timeOffset="1054.52">10015 5411 6827 0,'0'0'788'0,"0"0"-211"16,44-26-577-16,-24 16 0 0,1 3 0 16,-2 0 0-16,-3 1 0 0,-4 0 0 15,7 0 0-15,-2-1 0 0,-1 0 0 16,-1 1 0-16,1 1-749 16,-5 3-1648-16,-1 0 40 0</inkml:trace>
  <inkml:trace contextRef="#ctx0" brushRef="#br0" timeOffset="1178.68">10263 5356 2857 0,'0'0'1953'15,"0"42"-160"-15,4-16-821 0,-4 0-484 16,5 1-359-16,-3-2-129 16,6-2 0-16,2-5 0 0,1-1 0 15,-1-1 0-15,-2-6 0 0,0-3 0 16,-6-4-561-16,3-1-2004 16,-1-9-1597-16</inkml:trace>
  <inkml:trace contextRef="#ctx0" brushRef="#br0" timeOffset="1303.73">10379 5093 7363 0,'0'0'568'0,"0"0"-524"0,0 0-44 15,0 0-20-15,0 44-64 0,8-21-672 16,5 1-141-16,-3-6-411 16,9 0-3146-16</inkml:trace>
  <inkml:trace contextRef="#ctx0" brushRef="#br0" timeOffset="1565.56">10503 5373 5990 0,'0'0'829'16,"0"0"-269"-16,-31-40 168 0,25 34-643 15,-2 2-85-15,1 4 0 0,7 2 0 16,-6 8 0-16,2 6 0 0,2 7 0 16,2 2 0-16,2 0 0 15,4-5 0-15,5-3 0 0,3-7 0 16,1-1 0-16,-3-6 0 0,2-3 0 15,3-2 0-15,-3-6 0 0,-1-4 0 16,-3-5 0-16,0-2 0 0,-5 5 0 16,1 2 0-16,-6 5 0 0,0 6 0 15,0 1 0-15,0 7 0 0,0 14 0 16,0 5 0-16,0 6 0 0,6-2 0 16,2-9 0-16,5-3-9 15,1-5-1071-15,-4-7-337 0,3-5-784 0</inkml:trace>
  <inkml:trace contextRef="#ctx0" brushRef="#br0" timeOffset="1789.03">10670 4869 6362 0,'0'0'737'16,"0"0"-5"-16,0 0-371 15,-4 51-361-15,8-9 0 0,3 6 0 16,7 7 0-16,-1 4 0 0,7 1 0 15,-3 1 0-15,8-4 0 0,-5-4 0 16,3-7 0-16,-2-5 0 0,-7-8 0 16,3-7 0-16,-11-9 0 0,-2-7 0 15,0-6-685-15,-4-4-412 0,-8-5-2028 16</inkml:trace>
  <inkml:trace contextRef="#ctx0" brushRef="#br0" timeOffset="2800.05">11355 4826 2969 0,'0'0'1529'0,"0"0"-1153"15,0 0 644-15,-27 53-484 0,21-18-179 16,-3 8 171-16,9 3-328 0,0 3 8 15,0 3 100-15,9 0-160 16,-3-1-135-16,-2-1-13 0,-2-3 0 16,-2-4 0-16,4-9 0 0,-4-9 0 15,2-8 0-15,2-10 0 0,-4-5 0 16,4-2 0-16,3-5 0 0,3-12 0 16,4-15 0-16,3-10 0 15,4-2 0-15,-5 8 0 0,-5 14 0 16,-1 8 0-16,-6 8 0 0,2 5 0 15,0 1 0-15,5 8 0 0,-1 6 0 16,0 5 0-16,1 9 0 0,-5-1 0 16,4-1 0-16,-3-2 0 0,1-4 0 15,-2-3 0-15,0-2-569 0,2-6-1552 16,-5-4-216-16</inkml:trace>
  <inkml:trace contextRef="#ctx0" brushRef="#br0" timeOffset="3034.75">11654 5329 3573 0,'0'0'2885'0,"0"0"-1308"0,0 0-1420 15,38-39-157-15,-24 15 0 0,-4 0 0 16,-3 0 0-16,-3-3 0 0,-2 3 0 16,-2 2 0-16,-6 6 0 15,-1 1 0-15,-7 8 0 0,-3 7 0 16,1 9 0-16,-5 10 0 0,5 8 0 15,-3 6 0-15,3 6 0 0,3-1 0 16,5-1 0-16,8-5 0 0,8-6 0 16,9-8 0-16,5-7 0 0,3-7 0 15,8-4 0-15,2-8 0 0,3-6-1397 16,-11 1-116-16,-3-4-124 0</inkml:trace>
  <inkml:trace contextRef="#ctx0" brushRef="#br0" timeOffset="3202.79">11905 5177 5530 0,'0'0'1313'0,"0"0"-525"16,0 0-227-16,0 0-561 16,0 0 0-16,-15 41 0 0,15-16 0 15,0 2 0-15,0-5 0 0,4-4 0 16,2-4 0-16,-1-3 0 0,-3-4 0 16,2-3 0-16,-4-4-1349 15,2 0-724-15,-2-14-1441 0</inkml:trace>
  <inkml:trace contextRef="#ctx0" brushRef="#br0" timeOffset="3308.22">11923 4838 6174 0,'0'0'725'15,"0"0"-689"-15,0 0 152 0,0 0-188 16,0 0-104-16,0 62-437 16,4-35-1103-16,2-1-133 0</inkml:trace>
  <inkml:trace contextRef="#ctx0" brushRef="#br0" timeOffset="3658.01">12163 5227 2249 0,'0'0'3753'16,"-58"-43"-3096"-16,27 22-29 0,6 8-312 16,7 6-140-16,7 5 28 15,3 4-156-15,8 11 4 0,-2 4-52 16,2 3-32-16,2 1 32 0,8-4-8 15,1-3-28-15,3-5 24 0,3-3-56 16,3-5-20-16,-3-3 56 0,4-5 24 16,-5-5 0-16,3-1 8 0,-11 2 12 15,0 3-8-15,-2 2-8 0,-6 5 4 16,5 0-56-16,-3 3 48 0,-2 12-52 16,4 18 40-16,2 11 20 15,-2 8 116-15,2 1-64 0,-2-5 24 16,3-3 68-16,-3-1-72 0,-4-1 1 15,-4-1-73-15,-3-1 0 16,-3-5 0-16,-6-4 0 0,-3-10 0 16,0-8 0-16,1-11 0 0,-3-6 0 15,9-17 0-15,-3-11-193 0,15-14-543 16,-2 6-269-16,2-10-1812 0</inkml:trace>
  <inkml:trace contextRef="#ctx0" brushRef="#br0" timeOffset="3955.84">12233 4748 6607 0,'0'0'360'0,"-16"63"-156"0,9-18 484 15,3 4-396-15,2 2-251 0,2 2-41 16,0-1 0-16,2-2 0 16,9-3 0-16,-5-3 0 0,8-7 0 15,-3-9 0-15,-1-6 0 0,4-13 0 16,-1-9 0-16,1-6 0 0,-1-13 0 15,5-4 0-15,-5-3 0 0,1-2 0 16,-3 6 0-16,1 0 0 16,-2 9 0-16,-6 6 0 0,3 6 0 15,-7 1 0-15,8 7 0 0,-2 6 0 16,0 7 0-16,-2 2 0 0,3-2 0 16,-3-2 0-16,-2-8 0 15,2-4 0-15,0-1 0 0,-2-5 0 16,6-2-1017-16,-1-3-400 0,3-13-3809 0</inkml:trace>
  <inkml:trace contextRef="#ctx0" brushRef="#br0" timeOffset="4129.24">12521 4667 7435 0,'0'0'757'0,"0"0"-757"16,0 0 0-16,0 0 0 15,-5 49 0-15,5 3 0 0,0 11 0 16,5 6 0-16,1-7 0 0,8-1 0 15,-3-3 0-15,5-1 0 0,-1-2 0 16,-5-5 0-16,0-4 0 16,-8-7 0-16,2-13-2818 0,-4-9-1948 0</inkml:trace>
  <inkml:trace contextRef="#ctx0" brushRef="#br0" timeOffset="4251.21">12537 5082 7475 0,'0'0'717'0,"0"0"-717"0,56-26 0 15,-29 16 0-15,4-3 0 0,2-6 0 16,4 0 0-16,0-5 0 0,-2 1 0 16,-4 6-569-16,-8-3-1488 0</inkml:trace>
  <inkml:trace contextRef="#ctx0" brushRef="#br0" timeOffset="4891.93">9732 5894 3197 0,'0'0'3077'0,"0"0"-2472"0,0 0 475 16,0 0-847-16,0 0-233 0,-43 62 0 15,38-18 0-15,1 9 0 0,8 1 0 16,7-4 0-16,5 3 0 0,5 1 0 16,0 3 0-16,-1-4 0 0,1-6 0 15,2-7 0-15,2-12 0 0,-5-10 0 16,3-12 0-16,-2-7 0 16,3-18 0-16,-7-8 0 0,-3-8 0 15,-7-4 0-15,-7 1 0 0,-15 6 0 16,-5 7 0-16,-7 10 0 15,-6 9 0-15,-9 7 0 0,1 10 0 16,4 3 0-16,4 3 0 0,18-4 0 16,11-4 0-16,12-4-221 0,19-5-903 15,-6 0-393-15,10-6-2849 0</inkml:trace>
  <inkml:trace contextRef="#ctx0" brushRef="#br0" timeOffset="5362.05">10205 6178 2657 0,'0'0'3914'0,"-39"-22"-2854"16,18 13-499-16,1 4-561 0,-1 5 0 15,0 4 0-15,5 6 0 0,6 8 0 16,-5 3 0-16,5 2 0 16,8 1 0-16,2-2 0 0,2-2 0 15,12-2 0-15,-1-2 0 0,5-2 0 16,3-5 0-16,2-4 0 15,-3-4 0-15,5-1 0 0,-6-4 0 16,-1-3 0-16,-1-1 0 0,-7 1 0 16,1-3 0-16,-1 2 0 0,-8 2 0 15,2 2 0-15,0 0 0 16,-2 1 0-16,2 0 0 0,3 1-21 16,1 2-151-16,-2 0 20 0,9 3-248 15,-3 2-32-15,9 1-33 0,-5-2-563 16,5-1 224-16,-7 1 27 0,-1 1-243 15,-3 0 712-15,-2 0 308 0,-2-1 344 16,-6 2 28-16,5-1 64 0,-5 2 621 16,0 0-261-16,0-3-52 0,0-1 353 15,-5-3-533-15,-1-3-395 0,2-7-169 16,-6-7 0-16,-1-6 0 16,1-2 0-16,0-4 0 0,-1 1 0 15,5 1 0-15,0 2 0 0,6 3 0 16,0 6 0-16,2 1 0 15,-2 4 0-15,4 3 0 0,-4 2 0 16,4 2-173-16,-2 1-1764 0,9-3-408 0</inkml:trace>
  <inkml:trace contextRef="#ctx0" brushRef="#br0" timeOffset="5576.95">10466 6272 5190 0,'0'0'1465'16,"0"0"-901"-16,0 0-68 0,0 0-56 15,0 0-403-15,0 0-37 0,0 0 0 16,0 0 0-16,0 0 0 0,0 0 0 16,-11-60 0-16,7 29 0 0,4 4 0 15,0 5 0-15,0 3 0 0,0 2 0 16,4 4 0-16,3-1 0 16,3 1 0-16,5 2-765 0,-3 2-484 15,2-1-2680-15</inkml:trace>
  <inkml:trace contextRef="#ctx0" brushRef="#br0" timeOffset="5731.47">10592 6100 7307 0,'0'0'492'15,"0"0"-99"-15,-4 48-393 16,0-29 0-16,2 0 0 0,2 1 0 16,0-1 0-16,2 0 0 0,6-5 0 15,2-2 0-15,3-5 0 0,1-3 0 16,-4-4 0-16,3-2 0 0,-5-10-1289 15,-2 1-516-15,1-6-764 0</inkml:trace>
  <inkml:trace contextRef="#ctx0" brushRef="#br0" timeOffset="5855.04">10602 5840 5434 0,'0'0'2297'0,"0"0"-1929"0,0 0-275 15,0 0-93-15,0 0 0 0,0 0 0 16,0 0-349-16,17 39-615 0,-7-20-269 15,0 0-1844-15</inkml:trace>
  <inkml:trace contextRef="#ctx0" brushRef="#br0" timeOffset="6073.49">10755 6182 5794 0,'0'0'700'0,"0"0"61"0,48-15 139 15,-38-1-863-15,0-6-37 0,-3 0 0 16,-3-3 0-16,-4-2 0 0,-4 0 0 15,-3 4 0-15,-3 5 0 0,6 7 0 16,-8 7 0-16,1 6 0 0,-3 10 0 16,1 6 0-16,-1 6 0 0,8 1 0 15,2 3 0-15,-1-2 0 16,10 1 0-16,1-2 0 0,2-3-173 16,4-3-991-16,3-2-1 0,6-7-3 15,-5-4-793-15</inkml:trace>
  <inkml:trace contextRef="#ctx0" brushRef="#br0" timeOffset="6262.18">11055 6248 1472 0,'0'0'3026'16,"0"0"-2242"-16,0 0 128 0,0 0 441 16,0 0-708-16,0 0-645 0,4-44 0 15,-18 14 0-15,7-3 0 0,-3-3 0 16,10 6 0-16,0-2 0 0,6 2 0 15,0 5 0-15,9 1 0 0,1 5 0 16,1 3 0-16,2 4 0 0,-3 5-929 16,1 0-3541-16</inkml:trace>
  <inkml:trace contextRef="#ctx0" brushRef="#br0" timeOffset="8073.96">18951 6300 1560 0,'0'0'148'0,"0"0"1521"16,17-40-1025-16,-17 34-71 0,0 3 527 15,-2 1-524-15,-4 2-239 0,-7 13-81 16,-10 17-156-16,-8 12 40 0,0 12-4 16,0 2-132-16,3 0-4 0,1-1 4 15,-2 0-4-15,2 0 0 16,0-5-76-16,6-6-184 0,5-8-4 16,12-9-445-16,2-7-251 0,4-9-401 0</inkml:trace>
  <inkml:trace contextRef="#ctx0" brushRef="#br0" timeOffset="8337">20276 6137 5714 0,'0'0'336'0,"-31"54"-244"0,5-14 104 16,-12 4 169-16,-3 8-25 0,-9 9 112 15,-1 4-296-15,-3 2-52 0,8-9-44 16,13-8-44-16,9-12-16 16,21-12 0-16,6-6-352 0,17-8-472 15,7-6-1566-15,0-7-91 0</inkml:trace>
  <inkml:trace contextRef="#ctx0" brushRef="#br0" timeOffset="8553.09">20985 6152 3185 0,'-41'39'2965'0,"-2"2"-2368"0,-7 13 163 16,0 5-504-16,-3 6-92 0,1-1 60 16,4-3-196-16,11-7-15 0,15-6-13 15,13-6-109-15,9-6-259 16,19-8-1257-16,-7-11-148 0,11-9-1284 0</inkml:trace>
  <inkml:trace contextRef="#ctx0" brushRef="#br0" timeOffset="8908.11">22612 6104 4297 0,'0'0'1045'16,"-51"12"-229"-16,22 20-496 15,-11 18-71-15,-1 13 99 0,-9 11-156 16,-1 7-128-16,-3-4 148 0,4 0-48 16,5-9-8-16,6-8-44 0,10-6-108 15,6-7-8-15,6-8-388 16,11-7-428-16,4-10-193 0,2-11-1740 0</inkml:trace>
  <inkml:trace contextRef="#ctx0" brushRef="#br0" timeOffset="9130.12">23356 6096 5990 0,'-14'39'565'0,"-7"19"-173"0,-10 19-12 15,-10 2 108-15,-9 6-296 0,-3-5-28 16,5-5-143-16,3-4-21 15,5-7 0-15,5-7 0 0,8-4-269 16,5-15-563-16,7-6-1765 0</inkml:trace>
  <inkml:trace contextRef="#ctx0" brushRef="#br0" timeOffset="9439.45">24764 6206 5014 0,'0'0'1528'16,"-60"54"-1007"-16,31-6 95 0,-6 13-512 16,-2 7-40-16,0 5-20 0,2-6-28 15,6-6-16-15,8-8 0 16,6-8-8-16,11-5-72 0,4-9-932 16,0-9-349-16,9-7-1032 0</inkml:trace>
  <inkml:trace contextRef="#ctx0" brushRef="#br0" timeOffset="9658.21">26219 5826 4386 0,'-10'42'664'0,"-15"19"0"16,-18 22 116-16,-9 8-499 15,-12 9 15-15,-4 2 236 0,-7 3-220 16,3-6-88-16,8-8-171 0,8-12-53 16,15-12 0-16,12-13 0 0,10-10-33 15,9-14-443-15,8-11-1213 16,4-10-456-16</inkml:trace>
  <inkml:trace contextRef="#ctx0" brushRef="#br0" timeOffset="9873.2">26850 5785 4738 0,'-21'48'1905'0,"-8"8"-1645"16,-10 16 220-16,-2-1-360 0,-5 4 68 15,1-1 24-15,1 3-200 0,5 2 24 16,2 1-32-16,2-2-4 15,2-6-112-15,8-11-844 0,6-18-125 16,5-12-327-16</inkml:trace>
  <inkml:trace contextRef="#ctx0" brushRef="#br0" timeOffset="10043.64">27673 6089 7351 0,'-19'47'124'0,"-8"21"376"16,-10 20-440-16,-17 4 97 0,-4 0-157 15,-8-3 0-15,0-5 0 0,18-26-1173 16,3-6-1328-16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55:30.00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3256 6226 1956 0,'0'0'2926'0,"8"-33"-2262"0,-8 20-108 15,-4 4 341-15,2 0-417 16,-2 3-124-16,4 2 1 0,0-1-357 16,-4 0 0-16,1 0 0 0,-1-1 0 15,0 0 0-15,2 0 0 0,-8 0 0 16,-1 1 0-16,-7 1 0 16,-5 4 0-16,-2 3 0 0,-2 8 0 15,5 4 0-15,-3 4 0 0,2 1 0 16,5 1 0-16,5-1 0 0,-3-1 0 15,7 1 0-15,1 1 0 0,4 0 0 16,-4 2 0-16,6 1 0 0,-3 1 0 16,1 4 0-16,4 1 0 0,-2 4 0 15,2 0 0-15,0 3 0 0,-4 1 0 16,4-1 0-16,4-2 0 16,-2-2 0-16,9-2 0 0,-1-1 0 15,4-3 0-15,1-2 0 0,1-2 0 16,1-3 0-16,4-1 0 0,-5-4 0 15,5-6 0-15,4-4 0 16,2-5 0-16,6-6 0 0,2-7 0 16,2-6 0-16,-6-4 0 0,-2 0 0 15,-4-2 0-15,-11 6-2054 0,-8 0-743 16</inkml:trace>
  <inkml:trace contextRef="#ctx0" brushRef="#br0" timeOffset="233.46">3035 6564 5994 0,'0'0'913'0,"0"0"79"0,0 0-699 0,0 0-293 15,0 0 0-15,0 0 0 0,0 0 0 16,62 29 0-16,-17-32 0 0,9-10 0 16,-3-7 0-16,9-5 0 0,-14 5-973 15,1-5-2229-15</inkml:trace>
  <inkml:trace contextRef="#ctx0" brushRef="#br0" timeOffset="872.45">3489 6572 5946 0,'0'0'673'0,"0"0"295"0,0 0-448 0,0 0-435 16,0 0-85-16,-6 48 0 15,8-15 0-15,2 4 0 0,0-2 0 16,-1-4 0-16,1-3 0 0,-2-2 0 16,2-4 0-16,-4-8 0 0,0-6 0 15,0-5 0-15,0-3 0 0,2-5 0 16,2-13 0-16,0-12 0 16,7-10 0-16,-1-6 0 0,2 2 0 15,3 9 0-15,1 7 0 0,-1 10 0 16,-5 9 0-16,-8 6 0 0,2 3 0 15,0 1 0-15,7 5 0 0,-1 6 0 16,2 6 0-16,3 4 0 0,-5 2 0 16,1-1 0-16,-5 1 0 0,0-3 0 15,2 0 0-15,1-2 0 16,-1-6-1625-16,-6-4-452 0,2-6-1769 0</inkml:trace>
  <inkml:trace contextRef="#ctx0" brushRef="#br0" timeOffset="1292.18">3963 6528 3785 0,'0'0'2974'0,"0"0"-1698"0,-48-14-1119 16,32 21-157-16,1 10 0 0,1 8 0 16,3 4 0-16,1 7 0 0,8 1 0 15,2 2 0-15,2 0 0 0,10-1 0 16,5-5 0-16,2-5 0 0,9-6 0 16,1-10 0-16,4-10 0 15,5-3 0-15,-1-15 0 0,0-7-753 16,-6 2-1968-16,-4-7-1941 0</inkml:trace>
  <inkml:trace contextRef="#ctx0" brushRef="#br0" timeOffset="1679.07">4174 6148 5286 0,'0'0'156'0,"0"0"372"0,0 0-20 16,-7 54-275-16,7-12 3 0,0 9 264 16,0 1-252-16,2-1-16 0,3 1 33 15,-1 2-265-15,2-1 0 0,-2-2 0 16,2-3 0-16,-2-4 0 16,5-6 0-16,-1-4 0 0,2-6 0 15,1-10-677-15,-1-7-131 0,0-4-125 16,-4-7-1804-16</inkml:trace>
  <inkml:trace contextRef="#ctx0" brushRef="#br0" timeOffset="2005.16">4420 6585 6238 0,'0'0'781'0,"0"0"43"16,-38-26-475-16,34 24-349 0,2 2 0 15,-2 0 0-15,-2 2 0 0,-3 9 0 16,3 9 0-16,-4 7 0 0,6 4 0 16,0 2 0-16,4-2 0 0,2 0 0 15,6-6 0-15,4-4 0 0,5-8 0 16,6-8 0-16,2-5 0 16,6-8 0-16,-5-9 0 0,1-3 0 15,0-4 0-15,-8 0 0 0,-3-1 0 16,-14 2 0-16,-2 3 0 0,-8-1 0 15,-4 3 0-15,-5 0 0 0,-4 0 0 16,1 3 0-16,-1 0 0 16,3 2 0-16,-1 4 0 0,9 3-121 15,3 4-447-15,7 1-929 0,0 1-276 16,7 0-1240-16</inkml:trace>
  <inkml:trace contextRef="#ctx0" brushRef="#br0" timeOffset="2569.06">4866 6376 4582 0,'0'0'608'0,"0"0"652"15,0 0-691-15,-37-11-149 0,22 9 48 16,-1 2-228-16,5 0-195 0,-5 4-45 16,6 3 0-16,-1 1 0 0,3 4 0 15,6 2 0-15,-2 1 0 0,4-1 0 16,4-1 0-16,6-1 0 16,1 0 0-16,5-4 0 0,-1-1 0 15,5-1 0-15,-1-1 0 0,6 1 0 16,-9-1 0-16,5 1 0 15,-7 1 0-15,3 0 0 0,-7 1 0 0,1 3 0 16,-5 0 0-16,-2-1 0 16,-2 3 0-16,-2 2 0 0,-2 1 0 15,-6 0 0-15,-3 2 0 0,-1 0 0 16,-7 0 0-16,3-1 0 0,-3-2 0 16,1-4 0-16,1-3 0 15,7-5 0-15,-3 0 0 0,9-3 0 16,-2-4-393-16,6-5-247 0,2-7-961 15,4 1-132-15,5-5-1084 0</inkml:trace>
  <inkml:trace contextRef="#ctx0" brushRef="#br0" timeOffset="2801.65">4998 6470 7287 0,'0'0'200'0,"0"0"104"16,-14 55 97-16,12-34-401 0,-2 3 0 15,4 2 0-15,4-1 0 0,2 1 0 16,8-3 0-16,3-1 0 16,0-3 0-16,3-3 0 0,1-5 0 15,4 0 0-15,-3-8 0 0,-1-3 0 16,0-3 0-16,-7-8 0 0,-3-2 0 16,-3-2-197-16,-4-7-555 15,0 0 68-15,-4-2-33 0,0 3-860 16,0 3 317-16,0 4-65 0</inkml:trace>
  <inkml:trace contextRef="#ctx0" brushRef="#br0" timeOffset="3035.08">5224 6704 4478 0,'0'0'1032'15,"0"0"93"-15,0 0-373 0,0 0-240 16,0 0-219-16,0 0-293 0,0 0 0 15,0 0 0-15,0-38 0 0,10 9 0 16,-4 1 0-16,4 4 0 16,1 2 0-16,-5 4 0 0,-2 6 0 15,0 5 0-15,-2 4 0 0,2 0 0 16,-4 0 0-16,5 3 0 16,1 0 0-16,-4 1-441 0,6 3-695 0,-6-1 7 15,2 5-332-15</inkml:trace>
  <inkml:trace contextRef="#ctx0" brushRef="#br0" timeOffset="3285.14">5323 6660 4418 0,'0'0'916'0,"0"0"-48"0,47 6 289 15,-26-18-677-15,2-3-127 16,2-7-353-16,1-2 0 0,-5-2 0 16,-6 0 0-16,-3 3 0 0,-8 0 0 15,-2 3 0-15,-4 4 0 0,-2-1 0 16,-13 6 0-16,-1 5 0 0,-5 6 0 15,-2 6 0-15,3 11 0 0,-5 7 0 16,0 10 0-16,6 2 0 16,5 5 0-16,7-2 0 0,9 0 0 15,15-3 0-15,12-6 0 0,10-4 0 16,4-8 0-16,7-7 0 16,3-4 0-16,-3-7 0 0,0-3 0 15,-15-3 0-15,-2-4-773 0</inkml:trace>
  <inkml:trace contextRef="#ctx0" brushRef="#br0" timeOffset="7051.65">21647 6127 4370 0,'0'0'2016'15,"-39"61"-1827"-15,14-20-49 0,4 1 128 16,-10 0 40-16,8-2 36 16,3-4-324-16,5-5-8 0,11-7-12 15,4-2-204-15,10-6-260 0,11-5-669 16,-2-5-23-16,8-6-293 0</inkml:trace>
  <inkml:trace contextRef="#ctx0" brushRef="#br0" timeOffset="7241.51">22871 6120 4898 0,'0'0'1665'0,"4"54"-1097"0,-13-13-48 16,-11 6-48-16,-9 6-403 15,-8 4-69-15,-3-1 0 0,-1-2 0 0,6-1 0 16,8-5 0-16,8-4 0 16,9-4-221-16,10-6-911 0,0-10-161 15,10-5-464-15</inkml:trace>
  <inkml:trace contextRef="#ctx0" brushRef="#br0" timeOffset="7426.7">23890 6191 6711 0,'-11'34'628'0,"-3"8"-324"0,-7 11 44 16,-6-1-312-16,-2 5-32 16,-6-1 24-16,0-2-28 0,2-3-32 15,8-4-504-15,7-5-228 0,9-12-293 16,9-7-2693-16</inkml:trace>
  <inkml:trace contextRef="#ctx0" brushRef="#br0" timeOffset="7629.42">25277 5735 6274 0,'0'0'56'0,"10"44"148"15,-20-6-167-15,-13 3 27 0,-10 8 76 16,-8 5-108-16,-11 5 64 0,-4 0 108 16,-2 1-200-16,7-5-4 0,11-2-36 15,15-16-484-15,15-5-749 0</inkml:trace>
  <inkml:trace contextRef="#ctx0" brushRef="#br0" timeOffset="7801.35">25781 5841 2301 0,'-16'33'184'16,"-5"2"492"-16,-10 7-444 0,0-1 40 16,-4-2-40-16,2-1 56 15,4-3-200-15,6-3-20 0,11-2-68 16,1-10-392-16,9 0-676 0</inkml:trace>
  <inkml:trace contextRef="#ctx0" brushRef="#br0" timeOffset="7971.66">26356 5984 6210 0,'0'0'761'0,"37"46"-361"0,-27-14 68 15,-10 6-115-15,-12 4-353 0,-13 3 0 16,-10 4 0-16,-8 4 0 0,-5-1 0 15,-2 0 0-15,1-3 0 0,3-7 0 16,13-6 0-16,13-11 0 16,9-6-1621-16</inkml:trace>
  <inkml:trace contextRef="#ctx0" brushRef="#br0" timeOffset="9760.58">21672 7082 1596 0,'0'0'56'0,"0"0"973"16,0 0-425-16,-17-35 88 0,17 33 745 0,0 1-553 15,0 1-239-15,0 3 223 0,0 13-556 16,0 14-243-16,-2 11-69 16,0 9 0-16,-2 1 0 0,0 2 0 15,0 2 0-15,-5 4 0 0,3 2 0 16,-4-2 0-16,2-2 0 0,-1-5 0 15,5-7 0-15,4-7 0 0,0-12 0 16,4-7 0-16,5-8 0 0,1-10 0 16,4-7 0-16,3-12 0 0,1-9 0 15,5-12 0-15,2-6 0 16,2-5 0-16,2 3 0 0,2 3 0 16,-2 9 0-16,-6 13 0 0,-3 11 0 15,-5 12 0-15,-3 11 0 0,-6 12 0 16,-2 7 0-16,-4 6 0 0,-6 5 0 15,0-1 0-15,0 0 0 0,0-5 0 16,1-3 0-16,5-5 0 16,0-7 0-16,5-3 0 0,3-6 0 15,4-5-49-15,3-3-2876 0,-5-7-561 16</inkml:trace>
  <inkml:trace contextRef="#ctx0" brushRef="#br0" timeOffset="9890.7">22131 7547 6254 0,'0'0'985'0,"-13"38"-421"0,5-14-175 16,2-2-389-16,-5 2 0 15,9-4 0-15,-2-2 0 0,4-5 0 0,0-5 0 16,0-1 0-16,2-4 0 16,0 0 0-16,0-3-1425 0,3-2-780 0</inkml:trace>
  <inkml:trace contextRef="#ctx0" brushRef="#br0" timeOffset="10038.68">22288 7209 6959 0,'0'0'116'0,"0"0"20"0,0 0-136 16,0 0 0-16,35 26-32 0,-31-3-176 16,-2 5-249-16,0-5-1071 15,0-1-161-15</inkml:trace>
  <inkml:trace contextRef="#ctx0" brushRef="#br0" timeOffset="10418.45">22434 7593 6426 0,'-20'-32'689'0,"-1"4"-241"16,-2 2-52-16,-1 11-380 0,5 12 0 15,-4 4-16-15,5 9 24 0,1 5-24 16,3 0 36-16,3 3-32 0,7 2-4 15,4-2 0-15,0-1-24 16,10-4 24-16,7-5-4 0,0-3 4 16,1-5 0-16,3-3 48 0,-3-5-32 15,-3-4-12-15,4-1 32 0,-7 0-16 16,-4 5-20-16,-2 1 24 0,-4 3-16 16,1 4-8-16,-1 0 0 15,0 4-36-15,2 11 36 0,-4 11-4 16,0 10 24-16,0 5-12 0,0 3 13 15,0-4-21-15,-2 3 0 0,-2 1 0 16,-3 1 0-16,-3 1 0 0,-4-1 0 16,-7 1 0-16,-4 0 0 15,-4-4 0-15,-2-3 0 0,0-6 0 16,4-9 0-16,2-10 0 0,3-10 0 16,7-10 0-16,5-13 0 0,6-13 0 15,6-13 0-15,10-14-389 16,9-12-483-16,0 14-1333 0,1-7-573 0</inkml:trace>
  <inkml:trace contextRef="#ctx0" brushRef="#br0" timeOffset="10714.12">22565 7150 6046 0,'0'0'665'0,"0"0"399"0,0 0-736 16,-25 37-239-16,15 0-89 15,-1 11 0-15,3 3 0 0,0 1 0 16,4 1 0-16,-3 1 0 0,3-2 0 15,-2-3 0-15,4-3 0 0,2-8 0 16,0-10 0-16,0-8 0 0,0-10 0 16,8-8 0-16,5-8 0 15,1-13 0-15,7-7 0 0,-1-7 0 0,-1 1 0 16,-2 4 0-16,-5 9 0 16,-4 9 0-16,-4 4 0 0,-2 6 0 15,-2 4 0-15,5 6 0 0,1 11 0 16,0 5 0-16,2 1 0 15,5-1 0-15,-3-6 0 0,9 0 0 0,-1-4 0 16,7-6 0-16,2 0 0 16,-6-3 0-16,-5-6-3254 0</inkml:trace>
  <inkml:trace contextRef="#ctx0" brushRef="#br0" timeOffset="11186.68">23642 7109 5102 0,'0'0'688'0,"-27"-53"8"0,0 26 277 0,-4 2-525 16,-2 2-284-16,-4 3-43 16,1 5-121-16,3 4 0 0,4 4 0 15,5 6 0-15,1 2 0 0,6 10 0 16,-1 3 0-16,7 3 0 0,-1 5 0 15,0 3 0-15,3 1 0 0,3 2 0 16,6 3 0-16,2 2 0 0,13 3 0 16,5 2 0-16,9 3 0 15,4 5 0-15,3 3 0 0,-3 3 0 16,-4 3 0-16,-7 0 0 0,-3-1 0 16,-5-3 0-16,-5-1 0 0,-5-4 0 15,-4-8 0-15,-4-6 0 0,-3-6 0 16,-3-8 0-16,0-5 0 15,1-6 0-15,1-4-1569 0,0-6-1041 0</inkml:trace>
  <inkml:trace contextRef="#ctx0" brushRef="#br0" timeOffset="11341.55">23259 7622 6883 0,'0'0'788'0,"0"0"-267"15,46-34-521-15,-11 20 0 0,0 4 0 16,4 2 0-16,-4 2 0 0,1 2 0 15,1 0 0-15,-6 2 0 0,0 1 0 16,-2 1 0-16,-7 0-441 0,-3 3-1280 16,-9 1-100-16,-1 2-1300 0</inkml:trace>
  <inkml:trace contextRef="#ctx0" brushRef="#br0" timeOffset="11546.31">23685 7746 3821 0,'0'0'476'16,"0"0"525"-16,0 0-393 0,0 0-148 15,27 33 405-15,-23-30-321 16,-4-3-127-16,0 0-417 0,-4-6 0 16,-2-7 0-16,0-9 0 0,1-5 0 15,5-3 0-15,13 2 0 0,-1 3 0 16,5 4 0-16,-1 1 0 0,-1 5 0 16,-3 5 0-16,-4 1 0 15,1 5 0-15,-5 1 0 0,0 2-401 16,-2 1-699-16,0 0-149 0,-2 6-1392 0</inkml:trace>
  <inkml:trace contextRef="#ctx0" brushRef="#br0" timeOffset="11818.13">23799 7684 3169 0,'0'0'484'16,"45"8"733"-16,-16-8-229 0,0-4-263 16,2-2 255-16,0-2-572 0,0-4-187 15,0-1-221-15,-2-4 0 0,-6 2 0 16,-7-2 0-16,-5-2 0 0,-9 0 0 15,-4-2 0-15,-7 0 0 0,-5-2 0 16,-5 8 0-16,1 4 0 16,-3 4 0-16,-2 6 0 0,3 2 0 15,-3 7 0-15,2 10 0 0,-4 6 0 16,3 5 0-16,3 7 0 0,5 1 0 16,7-1 0-16,10 0 0 15,11-8 0-15,9-2 0 0,6-9 0 16,6-5-241-16,4-6-127 0,-2-5-857 15,-10-1-119-15,0-5-161 0</inkml:trace>
  <inkml:trace contextRef="#ctx0" brushRef="#br0" timeOffset="12109.79">24247 7508 3705 0,'0'0'1025'0,"0"0"391"0,0 0-871 0,0 0-225 16,0 0 296-16,0 0-292 16,0 0-83-16,0 0-241 0,0 0 0 15,0 0 0-15,-43 3 0 0,24 21 0 16,1 5 0-16,-3 1 0 0,2 5 0 16,-1 4 0-16,-3 1 0 15,6-1 0-15,3-2 0 0,6-4 0 16,8-4 0-16,0-7 0 0,8-2 0 15,2-6 0-15,1-3 0 0,-1-7 0 16,2-3 0-16,-1-3 0 0,1-9 0 16,-4-6 0-16,1-5-153 15,-3 3-1928-15,-6 0-1592 0</inkml:trace>
  <inkml:trace contextRef="#ctx0" brushRef="#br0" timeOffset="12548.63">24264 7530 7111 0,'0'0'1081'0,"0"0"-1081"0,0 0 0 16,0 0 0-16,0 0 0 0,-33 57 0 15,18-12 0-15,5 11 0 0,2 2 0 16,6-2 0-16,2 2 0 16,0-1 0-16,0-4 0 0,2-4 0 15,0-8 0-15,4-5 0 0,-2-8 0 16,-2-6 0-16,0-8 0 16,0-6 0-16,-2-4 0 0,2-4 0 15,0-4 0-15,9-10 0 0,3-12 0 16,7-7-465-16,-2 4-740 0,-3 1-2000 0</inkml:trace>
  <inkml:trace contextRef="#ctx0" brushRef="#br0" timeOffset="12717.84">24479 7824 2657 0,'0'0'5535'0,"0"0"-5535"15,0 0 0-15,0 0 0 0,0 0 0 16,0 0 0-16,0 0 0 0,0 0-781 16,0 0-2265-16</inkml:trace>
  <inkml:trace contextRef="#ctx0" brushRef="#br0" timeOffset="13310.12">25169 7708 5814 0,'0'0'604'0,"0"0"673"0,0 0-780 0,0 0-497 0,0 0 0 0,0 46 0 16,0-10 0-16,-2 1 0 16,2-4 0-16,0-7 0 0,2-5 0 15,2-3 0-15,3-5 0 0,-3-6-325 16,0-4-1184-16,2-5-884 0</inkml:trace>
  <inkml:trace contextRef="#ctx0" brushRef="#br0" timeOffset="13465.91">25324 7432 7275 0,'0'0'56'15,"0"0"32"-15,0 0 60 0,-18 37-128 16,16-14-20-16,0 6-244 0,2-2-312 15,0 2-1029-15,2-7-48 0,-2 1-772 16</inkml:trace>
  <inkml:trace contextRef="#ctx0" brushRef="#br0" timeOffset="13811.39">25281 7898 4189 0,'0'0'1049'16,"0"0"-597"-16,0 0 276 0,41-28-95 15,-16 1-465-15,4-5-4 0,0-1 28 16,-4 3-192-16,2 3 48 0,-7 5 188 15,-3 6-148-15,-7 9 104 0,-6 2-139 16,-2 5-53-16,0 0 0 0,-2 7 0 16,-2 9 0-16,-8 9 0 15,0 3 0-15,-5 1 0 0,5-2 0 16,2-7 0-16,-1 0 0 0,3-2 0 16,4-5 0-16,2-6 0 0,2-2-61 15,4-5-11-15,7-1 56 0,7-10 16 16,5-4 32-16,0-4-28 0,2-1 8 15,-6 2 52-15,-3 0-27 16,-1 3-37-16,-7 4 0 0,-6 5 0 16,-2 4 0-16,-2 2 0 0,0 1 0 15,0 6 0-15,0 5 0 0,-2 2 0 16,2 3 0-16,0-2 0 16,0-2 0-16,2 4 0 0,0-1 0 15,0 3 0-15,-2 4 0 0,0 2-317 16,-2-5-1044-16,-2-1-495 0</inkml:trace>
  <inkml:trace contextRef="#ctx0" brushRef="#br0" timeOffset="14261.86">25583 8454 5810 0,'0'0'1217'0,"0"0"-825"0,0 0-112 0,0 0-208 16,0 0-56-16,0 0-8 0,6-55 0 15,4 15-4-15,-2-8-4 0,3-5 0 16,-1-9-4-16,0-5 4 0,5-6 24 16,2-2-4-16,5 0 16 0,7 10 160 15,4 10-83-15,2 15-113 16,-4 14 0-16,-8 9 0 0,-6 10 0 16,-5 6 0-16,-2 5 0 0,-3 4 0 15,-5 5 0-15,0 1 0 16,-2 4 0-16,-2 2 0 0,-5 4 0 15,-1 1 0-15,-4 0 0 0,1-1 0 16,3-1 0-16,2-3 0 0,0-1 0 16,4-4 0-16,2-4 0 0,0-2-429 15,0-6-231-15,4 1-745 0,-2-3 32 16,4-1-323-16</inkml:trace>
  <inkml:trace contextRef="#ctx0" brushRef="#br0" timeOffset="14493.55">25986 7970 5378 0,'0'0'2049'0,"0"0"-1284"0,0 0-765 16,0 0 0-16,-40-12 0 0,32-6 0 15,6-3 0-15,2-2 0 0,8 1 0 16,5 2 0-16,-1 2 0 0,1 4 0 15,-3 3 0-15,2 4 0 16,1 2 0-16,3 2 0 0,5 0 0 16,0 0 0-16,-5-1-2406 0,1 3-683 0</inkml:trace>
  <inkml:trace contextRef="#ctx0" brushRef="#br0" timeOffset="14714.5">26286 7744 6715 0,'0'0'1156'0,"0"0"-835"0,-36-26-321 15,22 21 0-15,-5 5 0 0,1 5 0 16,-3 9 0-16,0 6 0 0,1 4 0 16,5 3 0-16,5 1 0 15,10 2 0-15,0 2 0 0,8-4 0 16,9-2 0-16,1-5 0 0,5-6 0 16,2-8 0-16,2-4 0 0,-3-3 0 15,-3-11 0-15,-6-3 0 0,-3-4 0 16,-6-7 0-16,-2 1 0 0,-2-2 0 15,-2 0 0-15,-4 4 0 16,-2-1 0-16,2 5 0 0,0 4-965 16,0 6-592-16,2 1-4049 0</inkml:trace>
  <inkml:trace contextRef="#ctx0" brushRef="#br0" timeOffset="14964.23">26438 7758 6462 0,'0'0'1193'0,"-8"37"-656"0,0-14-537 15,0 5 0-15,-1 0 0 0,-1 4 0 16,6 0 0-16,2-5 0 0,2-2 0 16,6-5 0-16,4-4 0 15,3-7 0-15,1-5 0 0,1-5 0 16,3-13 0-16,3-7 0 0,-2-7 0 16,1-4 0-16,-3-5 0 0,-1-1 0 15,-1 3 0-15,-3 3 0 0,-1 3 0 16,-7 9 0-16,-4 5 0 15,0 7 0-15,-2 6-1345 0,0 2-460 0,-5 4-756 16</inkml:trace>
  <inkml:trace contextRef="#ctx0" brushRef="#br0" timeOffset="16041.92">26653 7972 5210 0,'0'0'1877'15,"0"0"-1109"-15,42-8-431 0,-34-6-337 16,0-4 0-16,-6-4 0 0,-2-6 0 15,-4 0 0-15,-2-1 0 0,0 8 0 16,2 7 0-16,0 7 0 0,-3 4 0 16,-3 5 0-16,-6 13 0 15,-3 8 0-15,-2 11 0 0,5 4 0 16,10-4 0-16,3 1 0 0,8-4 0 16,7-5 0-16,5-4 0 0,3-5 0 15,3-4 0-15,4-5 0 0,0-5 0 16,0-5 0-16,-5-6 0 15,1-4 0-15,-4-2 0 0,-3 1 0 16,-3-1 0-16,-5 4 0 0,-4 4 0 16,-2 1 0-16,-2 4 0 0,0-1 0 15,0 1 0-15,0 1 0 0,-2 3 0 16,0 4 0-16,0 4 0 16,0-3 0-16,2 1 0 0,0-6 0 15,0 2 0-15,2-3 0 0,2 0 0 16,0-2 0-16,4-8 0 0,3-6 0 15,1-5 0-15,3-1 0 0,-1-1 0 16,1 4 0-16,-3 2 0 0,0 4 0 16,-3 4 0-16,-1 3 0 0,-6 3 0 15,2 1 0-15,-2 2 0 0,0 9 0 16,-2 6 0-16,0 3 0 16,0 0 0-16,0-3 0 0,0-4 0 15,4-4 0-15,0-3 0 0,-1-5 0 16,1 1 0-16,0-2 0 15,4-3 0-15,0-6 0 0,3-6 0 16,-3 0 0-16,-4-2 0 0,0 4 0 16,-2 6 0-16,0 1 0 0,-2 3 0 15,0 0 0-15,0 2 0 0,0 1 0 16,0 0 0-16,0 6 0 16,0 6 0-16,0 8 0 0,2 4 0 15,3-3 0-15,-1-3 0 0,2-5 0 16,-2-4 0-16,0-3 0 0,0-2 0 15,-2-4 0-15,5 0 0 0,-1-1 0 16,2-7 0-16,0-5 0 0,3-4 0 16,-3-1 0-16,2-1 0 15,-2 1 0-15,1 1 0 0,-1 1 0 16,0-2 0-16,1 4 0 0,-3 2 0 16,-4 5 0-16,0 1 0 0,-2 4 0 15,0 0 0-15,0 0 0 0,0 2 0 16,-4 2 0-16,-7 8 0 0,-3 9 0 15,-3 3 0-15,3 2 0 16,4-2 0-16,8-3 0 0,2-4 0 16,6-1 0-16,6-2 0 0,3-3 0 15,1-3 0-15,3-4 0 0,-5-2 0 16,1-2 0-16,1-6 0 16,-5-1 0-16,1-3 0 0,-2 0 0 15,-1 0 0-15,-3 4 0 0,-2 1 0 16,0 1 0-16,-2 5 0 0,2-1 0 15,-2 2 0-15,0 3 0 0,3 6 0 16,-5 5 0-16,0 3 0 0,0 1 0 16,-5-2 0-16,1-5 0 15,0-5 0-15,2-1 0 0,2-4 0 16,0 3 0-16,0-4 0 0,0 0 0 16,4-5 0-16,7-6 0 0,1-4 0 15,4-5 0-15,3-1 0 0,2 0 0 16,-5 3 0-16,3 3 0 15,-5 1 0-15,-3 6 0 0,-5 3 0 16,-4 4 0-16,0 1 0 0,0 4 0 16,2 8 0-16,-2 8 0 0,0 5 0 15,-2 5 0-15,0-1 0 0,0-1 0 16,0-1 0-16,-2-3 0 16,2-3 0-16,-2-7 0 0,0-5-397 15,0-4-996-15,-2-5-307 0</inkml:trace>
  <inkml:trace contextRef="#ctx0" brushRef="#br0" timeOffset="16242.82">27625 7485 6278 0,'23'-55'509'0,"-3"21"543"16,3 8-699-16,-8 18-353 0,-7 4 0 16,0 7 0-16,-2 14 0 0,1 12 0 15,-5 14 0-15,-4 12 0 0,-7 8 0 16,-1 8 0-16,0 3 0 0,-1-2 0 15,-1-3 0-15,-5-4 0 16,-5-2 0-16,-1-7 0 0,-2-5 0 16,-2-8 0-16,-2-8-333 0,7-11-1720 15,1-11-1112-15</inkml:trace>
  <inkml:trace contextRef="#ctx0" brushRef="#br0" timeOffset="16400.93">27520 7766 8192 0,'0'0'0'0,"41"29"0"0,-12-14 0 16,2-2 0-16,2 0 0 15,2-2 0-15,2-3 0 0,5-3 0 16,-3-6 0-16,0-9 0 0,-14 1-273 16,0-9-5862-16</inkml:trace>
  <inkml:trace contextRef="#ctx0" brushRef="#br0" timeOffset="17318.83">21957 8604 6759 0,'0'0'640'0,"-21"46"-44"15,9-13-399-15,2 3-197 0,-1-1 0 16,7-3 0-16,4-3 0 0,0-4 0 15,10-5 0-15,7-4 0 0,6-9 0 16,4-5 0-16,1-6 0 0,4-9 0 16,-1-4 0-16,-7-4 0 15,-3-1 0-15,-4 3 0 0,-7 2 0 16,-4 5 0-16,-2 5 0 0,-4 4 0 16,0 3 0-16,-4 3 0 0,-6 12 0 15,-5 11 0-15,-1 6 0 0,3 4 0 16,7-5 0-16,6-7 0 15,13-5 0-15,3-5 0 0,9-3 0 16,2-7 0-16,-2-4 0 0,1-2 0 16,-3-8 0-16,-2-6 0 15,-3-3 0-15,-3-2 0 0,-5-2 0 16,-2-1 0-16,-3 1 0 0,-3-1 0 16,-2 1 0-16,0 1 0 0,-4 3 0 15,-3 2 0-15,7 6 0 0,0 3 0 16,0 2 0-16,9 2 0 0,-5 1-1682 15,4 0-1151-15</inkml:trace>
  <inkml:trace contextRef="#ctx0" brushRef="#br0" timeOffset="17644.36">22546 8592 7955 0,'0'0'237'0,"0"0"-237"15,-8 55 0-15,-3-17 0 0,-3 6 0 16,2-1 0-16,-3-1 0 0,5-3 0 16,4-4 0-16,1-7 0 15,5-5 0-15,0-5 0 0,7-6 0 16,-3-3-1289-16,0-6-460 0,4-3-1032 16</inkml:trace>
  <inkml:trace contextRef="#ctx0" brushRef="#br0" timeOffset="17817.98">22654 8314 6823 0,'0'0'636'16,"0"0"-360"-16,0 0-176 16,0 0-100-16,0 0-8 0,0 0 4 15,0 0-36-15,0 0-4 0,-11 33-648 16,13-26-237-16,0-1-671 0</inkml:trace>
  <inkml:trace contextRef="#ctx0" brushRef="#br0" timeOffset="18037.03">22842 8181 7611 0,'0'0'324'0,"0"0"-92"15,-25 39-207-15,17-1-25 0,-3 11 0 16,3 9 0-16,0 1 0 0,-1 3 0 16,3 3 0-16,-2 5 0 0,0 1 0 15,-3-2 0-15,-1-3 0 16,-2-7 0-16,-1-6 0 0,3-11 0 16,-1-10 0-16,5-12 0 0,2-10-2538 15,0-10-1020-15</inkml:trace>
  <inkml:trace contextRef="#ctx0" brushRef="#br0" timeOffset="18178.93">22691 8701 6422 0,'0'0'1553'0,"0"0"-1336"0,0 0-217 16,31-40 0-16,-11 22 0 0,1-1 0 16,-2-1 0-16,-1-2 0 0,3-3 0 15,2-2-205-15,-3-2-827 0,-3 9-105 16,-1 1-1608-16</inkml:trace>
  <inkml:trace contextRef="#ctx0" brushRef="#br0" timeOffset="18428.97">22986 8378 3177 0,'0'0'1333'16,"0"0"-417"-16,7 36 132 0,-14-1-603 15,-5 11-61-15,-5 5 220 16,-1 3-319-16,-5 1-285 0,0-1 0 16,7-5 0-16,-1-3 0 0,13-8 0 15,4-9 0-15,0-8 0 0,10-9 0 16,3-8 0-16,5-6 0 0,3-12 0 15,4-8 0-15,2-5 0 0,0-2 0 16,-7 0 0-16,1 5 0 16,-6 7 0-16,-7 5 0 0,-4 7 0 15,-4 4 0-15,4 1 0 0,-4 6 0 16,0 6 0-16,-4 5 0 0,-2 3 0 16,2 0 0-16,-1-4 0 0,5-6 0 15,5-2 0-15,5-3-1397 0,6-2-1437 0</inkml:trace>
  <inkml:trace contextRef="#ctx0" brushRef="#br0" timeOffset="19108.93">23826 8918 5842 0,'0'0'845'0,"0"0"-109"0,0 0 33 0,0 0-769 15,0 0 0-15,39-33 0 0,-14 12 0 16,6 0 0-16,-4-3 0 0,-3 2 0 16,-1 0 0-16,-6 1 0 0,-3 0 0 15,-8 2 0-15,-4 2 0 16,-2 1 0-16,-8 3 0 0,-8 3 0 16,-7 5 0-16,-4 5 0 0,-4 10 0 15,-4 10 0-15,2 10 0 0,-2 7 0 16,4 6 0-16,6 4 0 0,8 1 0 15,9-3 0-15,10-4 0 0,19-5 0 16,8-7 0-16,10-9 0 0,9-10 0 16,5-9 0-16,1-4 0 15,-2-12 0-15,-5-2-85 0,-10-5-267 16,-10-3-312-16,-6 0 260 0,-7 0 179 16,-5 0-87-16,-7 5 32 0,4 6 108 15,-6 7-196-15,0 6 320 0,-2 2 48 16,-2 10 148-16,0 5-88 15,0 2 32-15,1 3 108 0,1-4-48 16,2-4 68-16,0 0 241 0,-2-4-81 16,0-2 72-16,0-3 293 15,0-2-745-15,0-1 0 0,0-1 0 16,2-4 0-16,0-11 0 0,10-6 0 16,5-3 0-16,1-2 0 0,3 4 0 15,-3 3 0-15,-1 5 0 0,-3 5 0 16,1 6 0-16,-5 4 0 0,0 10 0 15,-2 5 0-15,-1 4 0 0,-5 3 0 16,0 1 0-16,0-1 0 0,0-1 0 16,2-5 0-16,4-4 0 15,12-4 0-15,-3-3 0 0,1-5-2170 0</inkml:trace>
  <inkml:trace contextRef="#ctx0" brushRef="#br0" timeOffset="19516.72">24770 8765 4458 0,'0'0'316'0,"0"0"420"0,0 0 341 0,0 0-545 0,0 0 28 15,0 0-47-15,-43-21-513 0,14 34 0 16,-2 6 0-16,0 8 0 15,4 3 0-15,2 4 0 0,9 0 0 16,5-2 0-16,9-4 0 0,4 0 0 16,9-4 0-16,7-2 0 15,7-6 0-15,10-6 0 0,5-7 0 16,1-5 0-16,2-9 0 0,-5-4 0 16,-1-5-533-16,-10 4-523 0,-3-3-1866 0</inkml:trace>
  <inkml:trace contextRef="#ctx0" brushRef="#br0" timeOffset="19760.03">25120 8437 7119 0,'-38'41'588'0,"7"2"-103"0,-6 10-485 16,2 1 0-16,2 2 0 0,4 3 0 15,6-2 0-15,9-4 0 0,4-2 0 16,5-6 0-16,5-6 0 0,2-2 0 16,9-5 0-16,1-7 0 15,7-8-409-15,4-9-699 0,-3-6-1634 16,-1-5-983-16</inkml:trace>
  <inkml:trace contextRef="#ctx0" brushRef="#br0" timeOffset="20056.72">25173 8894 5402 0,'0'0'1249'0,"5"-52"-237"0,-10 28-483 16,-1 7-529-16,0 6 0 0,0 4 0 16,-2 5 0-16,-3 4 0 15,-3 10 0-15,-5 7 0 0,3 7 0 0,-1 6 0 16,3 1 0-16,5 4 0 16,5-4 0-16,4-1 0 0,2-3 0 15,9-7 0-15,3-4 0 0,5-5 0 16,3-7 0-16,7-6 0 15,-2-6 0-15,0-11 0 0,-4-2 0 16,-5-5 0-16,-3-1 0 0,-5 1 0 16,-4-2 0-16,-4 0 0 15,-2 0 0-15,-4-1-89 0,-2 2-215 16,6 2-108-16,0 3 32 0,13 5 24 16,5 2 255-16,7 4-391 0,4 4-652 15,4 1 287-15,2 1 233 0,2 2-869 16,-10 0 533-16,0-1 8 0</inkml:trace>
  <inkml:trace contextRef="#ctx0" brushRef="#br0" timeOffset="20368.15">25593 8754 2757 0,'0'0'1196'0,"0"0"53"0,0 0 708 16,0 0-1165-16,0 0-551 15,-56-12-241-15,21 8 0 0,-2 4 0 16,2 0 0-16,0 1 0 0,2 5 0 16,4 0 0-16,6 1 0 0,4 3 0 15,5-1 0-15,3-1 0 0,7 0 0 16,2 0 0-16,6 4 0 15,7 2 0-15,5 4 0 0,9 0 0 16,4-4 0-16,4 3 0 0,4-3 0 16,5 0 0-16,-3 1 0 15,-4-1 0-15,-4 1 0 0,-12 1 0 16,-9-2 0-16,-10 0 0 0,-10-2 0 16,-9 1 0-16,-6-2 0 0,-8-1 0 15,-2-3 0-15,-4-3 0 0,2-3 0 16,1-1 0-16,9-1 0 0,11-3 0 15,8-3 0-15,6-2 0 0,8 0-941 16,6-2-64-16,9 1 89 16,10 0-505-16,-2-1 501 0,-2 2 107 15,0-2-1167-15</inkml:trace>
  <inkml:trace contextRef="#ctx0" brushRef="#br0" timeOffset="20620.91">25651 8864 4201 0,'0'0'1493'0,"0"0"-464"16,0 0 307-16,0 0-1203 15,0 0-133-15,0 0 0 0,-19 40 0 16,9-14 0-16,2 5 0 0,4-1 0 16,4-4 0-16,6-2 0 15,6-3 0-15,5-3 0 0,3-5 0 16,5-4 0-16,2-5 0 0,0-4 0 16,0-5 0-16,0-7 0 0,-9-6 0 15,-1-1 0-15,-5-1 0 0,-4-4 0 16,-1 1 0-16,-5-2 0 0,-2 0 0 15,0 0 0-15,0 3 0 0,-2 2 0 16,2 5-169-16,0 4-431 0,0 3-441 16,4 5 201-16,-2 2 32 15,4 1-1349-15</inkml:trace>
  <inkml:trace contextRef="#ctx0" brushRef="#br0" timeOffset="20794.71">25897 8987 4830 0,'0'0'768'0,"0"0"-36"16,-8 33 65-16,6-30-405 15,2-3-100-15,0 0 89 0,2-3-381 16,2-7 0-16,8-8 0 0,1-6 0 16,3-4 0-16,3 0 0 15,-3 4 0-15,-1 0 0 0,-1 5 0 16,-3 3 0-16,-3 5 0 0,-2 5 0 16,-2 2 0-16,0 1-409 0,0 1-1532 15,1 1-128-15</inkml:trace>
  <inkml:trace contextRef="#ctx0" brushRef="#br0" timeOffset="21028.5">26048 8914 5746 0,'0'0'1409'16,"0"0"-609"-16,43 13-563 0,-18-13-237 15,4-6 0-15,-4-3 0 16,0-2 0-16,-7-2 0 0,-3-3 0 16,-5 1 0-16,-2 1 0 0,-8 4 0 15,0 4 0-15,-6 3 0 0,-8 1 0 16,-15 4 0-16,-9 8 0 15,-3 9 0-15,0 5 0 0,10 5 0 16,4 2 0-16,14 3 0 0,13-1 0 16,11-1 0-16,16-4 0 15,14-2 0-15,13-7 0 0,12-7 0 16,10-8 0-16,1-9 0 0,-17-5-157 16,-6-5-3649-16</inkml:trace>
  <inkml:trace contextRef="#ctx0" brushRef="#br0" timeOffset="21728.09">28483 11724 5438 0,'93'-7'692'16,"12"2"-272"-16,28 4 145 15,5 4-365-15,15 7 68 0,12 3-104 16,3 4-164-16,6-6-64 0,-48-4-1209 16,-7-9-1692-16</inkml:trace>
  <inkml:trace contextRef="#ctx0" brushRef="#br0" timeOffset="25853.26">1924 11648 5286 0,'0'0'388'0,"0"0"-320"16,0 0 64-16,58-6-28 0,-22-3 4 15,7-6 96-15,2-6-112 0,5-2-44 16,2-6-48-16,-5-3-4 16,-7-1-64-16,-7-1 28 0,-7 0 40 15,-7 1 12-15,-9 0 172 0,-5 2-55 16,-10 2-37-16,-7 3-20 15,-13 6-28-15,-8 6-20 0,-8 7 20 0,-7 5-40 16,1 2 60-16,-9 8 128 16,2 0-132-16,2 5-24 0,-1 5-28 15,5 5 0-15,5 9-16 0,12 7 4 16,4 6-52-16,12 4 52 0,3-1 0 16,12-3-44-16,6-7 32 0,15-9 0 15,12-10-52-15,10-14 44 0,13-10 16 16,4-16 8-16,6-12 4 0,5-9 16 15,-5-5-16-15,-8-2-4 16,-17-3 0-16,-4-1-8 0,-10-1 8 16,-13 0 68-16,-1 0 56 0,-5-1 104 15,-8 0 192-15,-4-1-280 0,-10-1-36 16,-11 0-64-16,-4-2-36 16,-10 5-8-16,-1 11 0 0,-7 9-168 15,-1 13-96-15,3 19-180 0,1 11 240 16,7 21 44-16,-2 10 36 0,10 2 100 15,4-1 28-15,11-7 8 16,11-5-8-16,8-7-4 0,13-8-4 16,9-7-48-16,12-8 56 0,9-17 20 15,6-11 156-15,8-14 44 0,6-10 132 16,-6-7-192-16,2-7-112 0,-12-5 8 16,-3-6-52-16,-7-5 8 0,-11-5 44 15,-9 4-48-15,-9-1 16 0,-11 5-4 16,-8 3-16-16,-15 2-4 0,-12 8 0 15,-6 2-64-15,-11 8 52 0,-10 8-64 16,-8 10-120-16,-9 8 76 0,-1 12-44 16,1 13 156-16,9 12 8 15,8 21 24-15,8 11-20 0,7 13-4 16,6 10 0-16,8 2-12 0,10 3 12 16,9-2 0-16,8-3-28 0,10-7 24 15,10-15 4-15,11-8-68 16,8-18 64-16,11-14-28 0,7-17 32 15,5-18 4-15,4-13 60 0,-2-11-56 16,-4-7 8-16,-8-5 44 0,-17-2-60 16,-2-2 100-16,-11 1 192 15,-7 1-152-15,-5-1 8 0,-6-2 113 16,-13-3-261-16,-1-5 0 0,-15-2 0 16,0 4 0-16,-2 6 0 0,-6 13 0 15,-5 13 0-15,-3 13-109 0,0 12-283 16,1 14 128-16,5 12 244 0,4 16 16 15,4 10-104-15,8 5 76 0,6 5-16 16,1-1-48-16,14 1 32 0,10-2-56 16,9-2 28-16,9-7 32 15,10-9 20-15,7-12-8 0,9-12 48 16,6-19 8-16,-1-12 8 0,5-10 40 16,-2-11 4-16,-4-7-48 0,-6-4 4 15,-9-8 96-15,-6-1-72 0,-4-3 72 16,-8-1 72-16,-4 1-120 15,-7-1-4-15,-8-2-12 0,-6 0-48 16,-8 3 0-16,-9 5 84 0,-1 3-68 16,-9 10-4-16,-4 8 8 0,-7 10-20 15,-5 5-4-15,-7 13-128 0,-2 10 60 16,-4 15-108-16,11 22-68 0,-3 19 112 16,7 12 72-16,6 10-48 15,6 2 68-15,8 0 32 0,17 0 0 16,8 2 4-16,14-1 4 0,15-3-20 15,7-5-1-15,11-6 5 0,11-13-4 16,8-12-84-16,11-15-28 0,-1-12-112 16,11-12-96-16,-2-10-208 15,0-8-681-15,-8-7 149 0,-11-5 868 16,-8-6 216-16,-9-3 72 0,-7-1 348 16,-11 0 993-16,-6 1-605 0,-11 3-100 15,-14 0 33-15,-4 2-433 0,-14 4-32 16,-11 6 24-16,-8 8-252 0,-3 15-12 15,-9 12-36-15,-1 11-104 0,-1 17-36 16,3 14-28-16,7 8 12 16,6 8 96-16,12 4 56 0,11 0-28 15,10 1 4-15,21-3-40 0,14 0-80 16,14-5 20-16,15-6-133 16,13-9 73-16,18-12 148 0,6-16 40 15,15-12 0-15,12-19 32 0,5-14 292 16,-5-8-163-16,-2-6-45 0,-13-2 52 15,-7 0-92-15,-15 1 16 0,-15 2 80 16,-12 2-88-16,-16 3 56 0,-17 5 36 16,-8-2-168-16,-9 3 12 15,-14 5 8-15,0 7-20 0,-14 8-16 16,-3 11-4-16,-6 14-216 0,-3 19 20 16,-5 23-116-16,0 17 108 0,-7 14 124 15,7 4-44-15,11-2 3 0,13-7 133 16,24-6 84-16,14-9 37 15,23-11-81-15,18-13-40 0,7-12-12 16,16-16-40-16,6-13 52 0,9-14 12 16,3-9 124-16,3-12-16 0,-4-3-96 15,-7-4 16-15,-6 0 16 0,-14 0-48 16,-13 1 24-16,-8 1 16 16,-12 1-40-16,-10-1 16 0,-9-1 8 15,-13 3-20-15,-9 0 4 0,-11 8 56 16,-17 5-56-16,-8 8 68 0,-12 13 40 15,-11 11-124-15,1 21 0 0,-5 17 0 16,-4 18-8-16,3 10 8 0,3 4-4 16,9 5-8-16,14-2 12 15,17-3-4-15,12 0-36 0,22-8 16 16,24-9 24-16,12-8-108 0,18-11-28 16,20-11-136-16,13-9 192 0,9-9 80 15,17-6 8-15,-1-11 0 0,7-3-8 16,-1-11 16-16,-1-6-12 15,-5-9 92-15,-14-5 140 0,-10-5 0 16,-13 0-16-16,-10 0-8 0,-17-1-148 16,-14 1-4-16,-19-1 64 0,-10 1-104 15,-12 2 12-15,-17 10-32 0,-4 10 0 16,-13 14-24-16,-5 15-36 0,-7 12-20 16,-2 13 28-16,2 8 48 15,-2 4-44-15,14 6 48 0,9-2 0 16,8 4-12-16,14 0 4 0,9-2-28 15,12-3-184-15,13 0 48 0,10-5 4 16,16-8 68-16,9-7 60 0,16-11 12 16,2-9 0-16,9-9 28 0,1-11 0 15,-1-6 0-15,-7-8 0 16,-8-4 16-16,-14-5-4 0,-13-1 36 16,-12-3 152-16,-17-2 28 0,-8-5-16 15,-10-3 92-15,-7-5-171 0,-7-2-133 16,-11 8 0-16,-7 9 0 15,-7 13 0-15,-3 17-13 0,-8 17-107 0,-4 13 32 16,-8 19-60-16,-3 13-28 16,-3 12 40-16,-1 8-48 0,7 3 4 15,4 1 84-15,16-2 92 0,17-4-8 16,14-4 12-16,21-8 28 16,21-7-24-16,16-11-4 0,17-8 0 15,10-13-76-15,14-11 76 0,9-7 16 16,12-8 56-16,7-7 72 0,-1-6-4 15,5-6-120-15,-3-6 72 0,-3-3 0 16,-7-4-64-16,-14-1 40 0,-17 2 24 16,-8-1-88-16,-17 3 4 0,-18 3 8 15,-19 2 4-15,-19 6-20 16,-22 5 56-16,-19 3-44 0,-18 10 20 16,-15 13-8-16,-4 12-16 0,-6 21-8 15,-5 12 4-15,3 8-4 0,4 6 0 16,8 1 0-16,9 1 0 0,11 3-4 15,9-4-12-15,17 1-56 16,12-3-40-16,21-4-244 0,6-6 124 16,16-7 56-16,9-9-72 0,6-7 116 15,14-12 87-15,2-12 45 0,9-10-12 16,2-12 12-16,-5-11 25 16,3-6-1-16,-11-8 84 0,-12-3 160 15,-8-3-84-15,-11 0-20 0,-10 0 160 16,-14 2-176-16,-11 1 4 0,-10 3 88 15,-13 4-219-15,-5 5-21 0,-13 12 0 16,1 12 0-16,-3 15-85 0,-4 22-135 16,4 15 16-16,2 15 96 15,-9 10 48-15,3 7-28 0,-1 6 0 16,1 7-112-16,8 6 64 0,8 0 112 16,13-3 8-16,8-4 20 0,8-6-4 15,12-7 16-15,11-4-8 0,4-9-8 16,11-9 20-16,1-12-16 15,9-12 12-15,1-17 76 0,5-7-60 16,4-14 20-16,-4-10 4 0,-4-4-44 16,-9-4-12-16,-14-1 20 0,-10 1 0 15,-8 2-12-15,-13 3 72 16,-7 7 0-16,-9 4 16 0,-13 6 120 16,-4 8-160-16,-4 7 0 0,-5 18-8 15,1 17-40-15,-3 18-8 0,-3 16 0 16,-5 13-4-16,1 12 4 0,-3 9 0 15,2 2-20-15,9 5 8 0,6-1-4 16,12-6-28-16,14-6 20 0,11-12 12 16,17-8-28-16,14-11 40 15,6-12-4-15,9-10-36 0,1-12 8 16,11-15 0-16,0-10-56 0,0-13 16 16,-4-16 56-16,-3-8-56 0,-7-10 48 15,-15-3-32-15,-9 0 16 16,-14-3-56-16,-10 4-152 0,-8 1 76 15,-13 4 28-15,-6 8 76 0,-6 7 36 16,-7 8 32-16,-7 15-5 16,3 15-31-16,1 19 12 0,-1 21 20 15,7 13-48-15,4 12-96 0,10 9-172 16,6 3 212-16,7 0 4 0,7 0-84 16,3-3-64-16,8-2 120 0,9-11 132 15,5-8 24-15,9-11 36 0,6-10-8 16,2-10-40-16,-1-11 12 0,3-13 160 15,-2-11-140-15,2-12-24 0,-6-15 32 16,2-11-44-16,-2-4 36 16,-10-8 24-16,0-4-48 0,-11-3 4 15,-4-1 28-15,-8 2-48 0,-8 4 44 16,-11 7 20-16,-6 11-56 0,-8 9 48 16,-6 18 96-16,1 16-36 15,-5 20-36-15,-3 26 4 0,5 13-76 16,-3 9 109-16,5 7 259 0,8 5-220 15,6 2-84-15,9 2-28 16,11-6 8-16,7-13 200 0,15-12 24 16,12-16-252-16,14-15-12 0,9-14-16 15,12-14-20-15,0-13-92 0,6-17-280 16,0-8 12-16,0-8 72 0,-8-7 59 16,-4 0 193-16,-19 0 56 0,-10 7 52 15,-16 8-12-15,-11 10 97 0,-21 13 159 16,-12 12 148-16,-13 22-20 0,-12 23-304 15,-10 26-120-15,-2 23-84 0,-13 20-328 16,1 14-8-16,17-27-36 16,-3 4-2678-16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56:16.49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20791 6866 1720 0,'0'0'2153'15,"0"0"-1168"-15,0 0-113 0,0 0 213 16,0 0-625-16,0 0-152 0,0 59 208 16,0-8-423-16,-2 11-93 15,-4 4 0-15,2-4 0 0,0 5 0 16,1-1 0-16,3 2 0 0,0 0 0 15,0-2 0-15,0-4 0 0,0-6 0 16,3-8 0-16,3-9 0 16,2-13-181-16,4-12-1251 0,-1-7 27 15,-1-8-288-15</inkml:trace>
  <inkml:trace contextRef="#ctx0" brushRef="#br0" timeOffset="202.21">20977 6846 6346 0,'0'0'509'0,"0"0"175"16,0 0-460-16,2 40 52 0,4-9-123 15,-4 6-153-15,1 8 0 0,-3 1 0 16,6 6 0-16,-4 3 0 0,0 4 0 16,0 3 0-16,-2 0 0 15,0-2 0-15,-4-2 0 0,-4-4 0 16,3-7-177-16,-1-15-1003 0,2-5-389 0</inkml:trace>
  <inkml:trace contextRef="#ctx0" brushRef="#br0" timeOffset="369.26">20853 7367 6354 0,'0'0'709'0,"37"-19"-45"0,-12 9-199 16,-4 1-465-16,-3-2 0 0,3-1 0 15,0 0 0-15,-1-1 0 0,1 3-493 16,0 0-579-16,-5 3-197 0,-5 5-1016 16,-1-1 384-16</inkml:trace>
  <inkml:trace contextRef="#ctx0" brushRef="#br0" timeOffset="571.58">21116 7248 1160 0,'0'0'1813'0,"0"0"196"16,0 0-785-16,0 0-523 0,-15 43 159 16,5-14-468-16,-1 5-359 15,5 1-33-15,2-2 0 0,4 2 0 16,8-3 0-16,5 0 0 0,1-5 0 15,9-4 0-15,2-7 0 0,4-4 0 16,4-10 0-16,-2-2 0 16,0-9 0-16,-2-6 0 0,-4-4 0 15,-9-4 0-15,1-3 0 0,-13-1 0 16,0-2 0-16,-4 2 0 16,-8 0 0-16,-3 3 0 0,-1 2 0 15,-3 5 0-15,7 5 0 0,0 6 0 16,6 3-1345-16,2 2-580 0</inkml:trace>
  <inkml:trace contextRef="#ctx0" brushRef="#br0" timeOffset="1221.65">21488 7394 4261 0,'0'0'773'0,"-15"-58"-177"15,9 29 240-15,-4 10-535 0,-1 6-69 16,-3 10 104-16,-3 6-92 16,3 14-84-16,-3 9 24 0,1 8-52 15,-1 4 5-15,3 2-137 0,8-5 0 16,6-3 0-16,2-7 0 16,8-7 0-16,4-5 0 0,7-11 0 15,2-2 0-15,2-8 0 0,-5-6 0 16,3-3 0-16,-4-3 0 0,-5 1 0 15,-1 0 0-15,-7 6 0 0,2 6 0 16,-6 2 0-16,-2 5 0 0,4 6 0 16,2 12 0-16,3 13 0 0,1 9 0 15,0 5 0-15,-1 0 0 0,-3-3 0 16,-4 0 0-16,-2 3 0 16,-10-1 0-16,-5-1 0 0,-8-2 0 15,-1-5 0-15,-7-4 0 0,-2-8 0 16,-3-8 0-16,5-10 0 0,0-6 0 15,4-14 0-15,1-12 0 16,9-10 0-16,7-6 0 0,10 2 0 16,12 2 0-16,13 4 0 0,10 2 0 15,6-2 0-15,7 2 0 0,2-1 0 16,3 1 0-16,-1 0 0 16,-2 0 0-16,-3 1 0 0,-8 1 0 15,-3 0 0-15,-14 6 0 0,-3 0 0 16,-11 2 0-16,-6 1 0 0,-2 0 0 15,-8-2 0-15,-2 1 0 0,-5-1 0 16,1 4 0-16,-5 6 0 0,3 11 0 16,-3 3 0-16,-4 12 0 0,7 12 0 15,-3 8 0-15,3 8 0 0,3 4 0 16,5 1 0-16,6 0 0 0,6-6 0 16,6-4 0-16,9-8 0 15,6-6 0-15,4-8 0 0,6-9 0 16,0-7 0-16,4-9 0 0,-2-11 0 15,-12 3-741-15,2-7-3637 0</inkml:trace>
  <inkml:trace contextRef="#ctx0" brushRef="#br0" timeOffset="1857.72">22813 6770 4834 0,'0'0'400'0,"0"0"744"0,0 0-563 0,-44 50-153 0,20-7 244 15,-3 8-539-15,6 3-133 0,4 2 0 16,9 2 0-16,8 2 0 0,2 1 0 16,9-3 0-16,1 1 0 15,2-5 0-15,1-8 0 0,1-6 0 16,1-10 0-16,2-4 0 0,-5-9 0 15,7-8 0-15,-1-5 0 0,1-7 0 16,2-11 0-16,0-5 0 16,-5-6 0-16,-7-1 0 0,-1 0 0 15,-10 5 0-15,0 4 0 0,-15 5 0 16,-7 8 0-16,-9 4 0 16,-7 6-33-16,7 6 33 0,5 5-4 15,5-1-4-15,11-1-4 0,3-3 12 16,3-4-52-16,4-3-52 0,6-3-364 15,5 2-88-15,5-4 67 0,7 0-731 16,-4-4-401-16,1 2-1416 0</inkml:trace>
  <inkml:trace contextRef="#ctx0" brushRef="#br0" timeOffset="2107.28">23044 7501 5298 0,'0'0'1172'0,"0"0"-279"15,42-20-64-15,-28 4-829 0,-2-3 0 16,3 0 0-16,-9-1 0 0,0-2 0 15,-2 0 0-15,-1-3 0 0,-3 2 0 16,-3 0 0-16,-1 3 0 16,-4 2 0-16,-4 6 0 0,-7 4 0 15,0 6 0-15,-7 6 0 0,7 13 0 16,-4 8 0-16,3 8 0 16,1 5 0-16,7 2 0 0,3 3 0 15,9-4 0-15,7-3 0 0,11-4 0 16,1-5 0-16,12-6 0 0,0-4 0 15,2-8 0-15,-2-4 0 0,6-5-1417 16,-12 0-116-16,-2-5-524 0</inkml:trace>
  <inkml:trace contextRef="#ctx0" brushRef="#br0" timeOffset="2434.44">23290 7463 6382 0,'0'0'1193'16,"0"0"-637"-16,-27 33-495 0,13-14-61 16,4-1 0-16,3-4 0 0,1-5 0 15,4-2 0-15,2-4 0 0,0-2 0 16,2-1 0-16,11-6 0 16,3-12 0-16,5-5 0 0,-3-8 0 15,-5-1 0-15,1 3 0 0,-3 2 0 16,-1 6 0-16,-4 4 0 0,-2 5 0 15,0 7 0-15,-4 3 0 0,0 2 0 16,0 0 0-16,2 7 0 0,5 7 0 16,3 10 0-16,0 7 0 0,3 5 0 15,-5-2 0-15,-2-2 0 0,0-1 0 16,1-6 0-16,-1-4 0 0,0-8 0 16,0-3 0-16,5-6 0 15,-5-4 0-15,0-1 0 0,2-11-313 16,-2 3-1304-16,1-7-784 0</inkml:trace>
  <inkml:trace contextRef="#ctx0" brushRef="#br0" timeOffset="2942.94">23600 7532 6270 0,'0'0'937'0,"35"-40"48"0,-14 15-985 15,-2-1 0-15,-5 3 0 0,-1-2 0 16,-3 1 0-16,-6-1 0 16,-2 1 0-16,-2 1 0 0,-6 0 0 15,-4 3 0-15,-7 8 0 0,7 5 0 16,-7 7 0-16,1 5 0 0,-3 10 0 15,-2 9 0-15,-1 9 0 0,1 5 0 16,0 5 0-16,9 0 0 0,6-3 0 16,8-5 0-16,10-6 0 0,13-7 0 15,4-5 0-15,0-6 0 0,6-7 0 16,-2-4 0-16,4-4 0 0,-2-11 0 16,-4 0 0-16,0-5-389 15,-10 4-1808-15,-4-1-756 0</inkml:trace>
  <inkml:trace contextRef="#ctx0" brushRef="#br0" timeOffset="3279.64">24010 6911 5406 0,'0'-35'1357'16,"0"5"-521"-16,0 0-276 0,-7 8-527 16,-9 3-33-16,-7 5 0 0,-8 4 0 15,-2 5 0-15,-4 5 0 0,-5 2 0 16,9 6 0-16,-2 3 0 0,6 4 0 16,0 7 0-16,7 3 0 0,3 7 0 15,3 6 0-15,5 7 0 16,7 4 0-16,6 3 0 0,11 2 0 15,7-1 0-15,7-2 0 0,4 0 0 16,6-5 0-16,3-3 0 16,-1-4 0-16,-2-6 0 0,-8-2 0 15,-6-2 0-15,-11-3 0 0,-8-3 0 16,-4-1 0-16,-2-4-1065 16,-6-4 56-16,0-6-347 0,-5-2-3002 0</inkml:trace>
  <inkml:trace contextRef="#ctx0" brushRef="#br0" timeOffset="3563.22">23764 7406 6587 0,'0'0'828'0,"37"-29"-51"16,-10 16-777-16,2 6 0 0,-7 4 0 15,5 0 0-15,-6 2 0 0,-2-1 0 16,-1-3 0-16,1 0 0 16,1-2 0-16,3-1 0 0,-2 1 0 15,-5-2-673-15,3 1-79 0,-5 1 223 16,-1-3-159-16,-5 2-4 0,-2 2-49 15,-2 3 741-15,-4 1 829 0,0 2 259 16,0 3 565-16,-6 10-1161 16,-4 11-479-16,-5 10-13 0,1 5 0 15,2 2 0-15,5-6 0 0,5-4 0 16,2-5 0-16,0-9 0 16,9-6 0-16,5-6 0 0,3-5 0 15,1-2-353-15,-5-10-563 0,1-1-1373 16,-4-5-1033-16</inkml:trace>
  <inkml:trace contextRef="#ctx0" brushRef="#br0" timeOffset="3703.68">24223 6845 6911 0,'0'0'640'0,"0"0"1"16,0 0-641-16,0 0 0 0,0 0 0 16,0 0 0-16,0 0 0 15,0 0-21-15,0 33-899 0,2-18-125 16,4-4-1628-16</inkml:trace>
  <inkml:trace contextRef="#ctx0" brushRef="#br0" timeOffset="3871.83">24297 6966 7799 0,'0'0'393'0,"0"0"-393"15,0 0 0-15,0 58 0 0,8-15 0 16,3 9 0-16,-1 4 0 0,2-1 0 15,-1 2 0-15,-3 1 0 0,-4 1 0 16,-2-3 0-16,-2-5 0 0,0-2 0 16,-6-5 0-16,-4-4 0 0,-3-8 0 15,3-11-1545-15,-3-10-957 0</inkml:trace>
  <inkml:trace contextRef="#ctx0" brushRef="#br0" timeOffset="4014.56">24194 7440 7243 0,'0'0'949'0,"0"0"-949"15,45-20 0-15,-6 14 0 0,5 0 0 16,5 1 0-16,3-2 0 16,0-1 0-16,-3-3 0 0,-14 2 0 15,-1-3-697-15</inkml:trace>
  <inkml:trace contextRef="#ctx0" brushRef="#br0" timeOffset="5473.07">20911 8212 4225 0,'0'0'929'0,"0"0"-1"0,0 0 297 0,0 0-689 16,0 0-187-16,0 0-349 16,-6 52 0-16,0-2 0 0,-3 9 0 15,-1 4 0-15,4-3 0 0,0 1 0 16,1-1 0-16,5 1 0 0,11-7 0 15,-1-4 0-15,5-10 0 0,3-11 0 16,1-11 0-16,4-11 0 0,-3-9 0 16,5-12 0-16,-4-8 0 0,-1-7 0 15,-7-4 0-15,-3 1 0 0,-8 0 0 16,-4 3 0-16,-10 7 0 16,-7 5 0-16,-4 6 0 0,-1 3 0 15,-3 4 0-15,6 3 0 0,7 1 0 16,7 0 0-16,5 0 0 15,4 2-233-15,15-1-1600 0,-7 1 405 16,15-2 83-16</inkml:trace>
  <inkml:trace contextRef="#ctx0" brushRef="#br0" timeOffset="5951.9">21300 8585 5722 0,'0'0'1841'16,"0"0"-1212"-16,0 0-629 0,0-42 0 16,-2 32 0-16,-3 4 0 0,1-1 0 15,-6 1 0-15,0 0 0 0,-7 5 0 16,3 2 0-16,-3 9 0 0,3 11 0 15,-1 8 0-15,1 7 0 0,5 6 0 16,3 0 0-16,6-1 0 0,6-5 0 16,7-4 0-16,3-8 0 0,7-6 0 15,-2-9 0-15,1-6 0 0,1-4 0 16,-2-8 0-16,-5-4 0 16,-3-2 0-16,-5-4 0 0,-6-1 0 15,-2-3 0-15,-2-2 0 0,-6 0 0 16,6 0 0-16,-2-1 0 15,-1-1-241-15,5 6-1964 0,0-2-472 0</inkml:trace>
  <inkml:trace contextRef="#ctx0" brushRef="#br0" timeOffset="6188.49">21546 8082 6138 0,'0'0'1061'0,"0"0"-68"16,0 0-993-16,-25 42 0 0,23 1 0 16,-2 10 0-16,4 4 0 0,0-2 0 15,6-2 0-15,-2 1 0 0,2-1 0 16,0-1 0-16,-2-1 0 16,-4-3 0-16,0-3 0 0,-2-3 0 15,-6-7 0-15,2-10-1189 0,-4-8-1160 0</inkml:trace>
  <inkml:trace contextRef="#ctx0" brushRef="#br0" timeOffset="6315.87">21426 8524 6775 0,'0'0'924'0,"41"-32"-431"0,-14 19-493 16,0 2 0-16,-2 1 0 0,-5-1 0 15,1-3 0-15,0-4 0 0,1-4 0 16,5-1-317-16,-6 2-887 0,2 0-2222 0</inkml:trace>
  <inkml:trace contextRef="#ctx0" brushRef="#br0" timeOffset="6593.73">21833 8145 6651 0,'0'0'1268'0,"0"0"-995"16,-10 36-273-16,1 7 0 16,-1 10 0-16,0 6 0 0,-1-3 0 15,9-6 0-15,-2-3 0 0,4-5 0 16,2-1 0-16,0-3 0 15,0-3 0-15,2-6 0 0,-1-10 0 16,-1-8 0-16,0-8 0 0,6-3 0 16,4-6 0-16,13-13 0 0,4-3 0 15,2-5 0-15,0 4 0 16,-2 8 0-16,-4 6 0 0,-5 8 0 16,-3 2 0-16,-5 9 0 0,-3 8 0 15,-5 4 0-15,0 3 0 0,-4 1 0 16,0 0 0-16,0-6 0 0,6-4 0 15,2-5-393-15,3-8-2672 0</inkml:trace>
  <inkml:trace contextRef="#ctx0" brushRef="#br0" timeOffset="8643.04">25345 7372 1872 0,'12'-35'3302'0,"-7"15"-2366"0,-3 2 93 16,-2 11-641-16,-2 7-36 0,-5 0-39 15,-1 7-313-15,-2 9 0 0,-3 12 0 16,3 10 0-16,0 3 0 0,1 2 0 16,3-4 0-16,4-1 0 15,2-1 0-15,4-4 0 0,2-4 0 16,9-8 0-16,1-8 0 0,7-9 0 15,4-8 0-15,2-8 0 0,0-10 0 16,0-6 0-16,-4-2 0 16,-5-1 0-16,-7 0 0 0,-5 7 0 15,-4 8 0-15,-4 7 0 0,0 7 0 16,-6 2 0-16,0 6 0 16,-3 10 0-16,1 10 0 0,4 6 0 15,4 1 0-15,8-4 0 0,5-9 0 16,5-2 0-16,5-7 0 0,2-7 0 15,0-4 0-15,-3-2 0 0,-1-10 0 16,-6-3 0-16,-7-5 0 0,-4-4 0 16,0-1 0-16,-2-1 0 0,-2 1 0 15,-4 0-193-15,-2 3-739 0,0 3-1025 16,2 0 44-16</inkml:trace>
  <inkml:trace contextRef="#ctx0" brushRef="#br0" timeOffset="8796.92">25829 7209 5994 0,'0'0'1133'16,"-11"44"-68"-16,3-10-1065 16,0 8 0-16,0 4 0 0,1 3 0 15,3-1 0-15,2 0 0 0,2-5 0 16,0-2 0-16,4-4 0 16,2-4 0-16,1-7 0 0,-3-7 0 15,2-9 0-15,-2-5-1249 0,0-8-3501 0</inkml:trace>
  <inkml:trace contextRef="#ctx0" brushRef="#br0" timeOffset="8924.9">25858 7000 7615 0,'0'0'476'0,"0"0"-375"0,0 0-101 16,0 0 0-16,0 0 0 15,0 0 0-15,0 0-537 0,0 0-1124 0</inkml:trace>
  <inkml:trace contextRef="#ctx0" brushRef="#br0" timeOffset="9138.64">25996 6882 7487 0,'0'0'364'0,"0"0"-23"16,-18 52-341-16,15-14 0 0,3 8 0 15,3 4 0-15,-1 6 0 0,4 1 0 16,-2 2 0-16,0 0 0 0,-2 3 0 16,2 1 0-16,-2-3 0 0,-2-4 0 15,-6-5 0-15,-4-7 0 16,-3-11 0-16,3-12-693 0,-4-8-1124 0</inkml:trace>
  <inkml:trace contextRef="#ctx0" brushRef="#br0" timeOffset="9265.69">25899 7370 6018 0,'0'0'729'16,"52"-28"51"-16,-21 12-115 0,-7 2-665 15,-3-1 0-15,-2-2 0 0,-3-3 0 16,-3 6-617-16,-3-4-2649 0</inkml:trace>
  <inkml:trace contextRef="#ctx0" brushRef="#br0" timeOffset="9572.01">26188 7003 5002 0,'0'0'1540'16,"-4"60"-679"-16,-4-14-72 0,2 4-789 15,0 4 0-15,1 0 0 0,5 1 0 16,2-5 0-16,5-4 0 0,3-6 0 16,-2-4 0-16,-2-9 0 15,-1-9 0-15,-3-10 0 0,0-7 0 16,4-6 0-16,4-11 0 0,5-15 0 15,3-7 0-15,7-1 0 0,0 6 0 16,0 11 0-16,-7 11 0 16,1 7 0-16,-9 5 0 0,1 13 0 15,-3 7 0-15,-6 8 0 0,0 8 0 16,-2 1 0-16,0 1 0 16,-2-4 0-16,0-3 0 0,2-4 0 15,0-5 0-15,4-2 0 0,0-6 0 16,0-4-1654-16,-2-5-1547 0</inkml:trace>
  <inkml:trace contextRef="#ctx0" brushRef="#br0" timeOffset="10257.15">22786 8515 6715 0,'0'0'848'0,"0"0"-360"15,-4 39-347-15,6-8-141 0,0 4 0 16,-2-2 0-16,4-1 0 15,-2-1 0-15,2-3 0 0,2-5 0 16,-1-4 0-16,-1-5 0 0,-2-6 0 16,2-4-413-16,0-3-2160 0,2-8-2105 0</inkml:trace>
  <inkml:trace contextRef="#ctx0" brushRef="#br0" timeOffset="10426.96">22991 8293 7047 0,'0'0'204'0,"0"0"152"16,0 0-92-16,0 0-188 0,-44 22-68 16,34-7-8-16,-1 1-4 0,3 1-8 15,6-4-184-15,2 1-140 0,2 1-396 16,6 3 75-16,5-1-39 16,3-3-877-16,3-1-104 0</inkml:trace>
  <inkml:trace contextRef="#ctx0" brushRef="#br0" timeOffset="10735.14">23160 8529 2749 0,'0'0'844'16,"0"0"85"-16,0 0 495 0,0 0-643 16,0 0-17-16,0 0-63 0,-43 10-701 15,22-10 0-15,0 0 0 16,1 0 0-16,7 0 0 0,1 1 0 16,4 2 0-16,3 0 0 0,3 1 0 15,2 3 0-15,0 3 0 0,9 5 0 16,3 3 0-16,5-1 0 0,-1-2 0 15,1-3-365-15,-1 1-11 0,1-3-80 16,1-2 372-16,3-1 84 0,-5-1 28 16,-3-1 32-16,-9-1 56 0,0-1 128 15,-4 0-20-15,0 1 100 0,-8 2-39 16,-7 3-285-16,-9 1 0 16,-3 2 0-16,0-2 0 0,-2-1 0 15,8-2 0-15,7-3 0 0,1-1 0 16,7-1 0-16,2-1 0 15,4 0 0-15,4-1-293 0,11 0-659 16,12-1 43-16,-1-3-908 0,7-5-536 0</inkml:trace>
  <inkml:trace contextRef="#ctx0" brushRef="#br0" timeOffset="10965.47">23381 8604 5226 0,'0'0'2117'15,"0"0"-1268"-15,0 0-849 0,-43-32 0 16,22 32 0-16,0 3 0 0,-3 11 0 15,1 5 0-15,2 6 0 0,7 2 0 16,3 1 0-16,11 1 0 0,5-1 0 16,7-3 0-16,7-2 0 0,5-8 0 15,3-5 0-15,4-9 0 0,0-4 0 16,-2-7 0-16,-2-8 0 16,-6-3 0-16,-7-2 0 0,-6-4 0 15,-8-2 0-15,-4 0 0 0,-6-4 0 16,-7-1 0-16,1-1 0 15,1 8-605-15,1-3-3497 0</inkml:trace>
  <inkml:trace contextRef="#ctx0" brushRef="#br0" timeOffset="11152.99">23627 8171 6066 0,'-2'36'537'0,"-6"1"875"16,-5 10-1235-16,-1 5-177 0,0 4 0 15,-3 1 0-15,9 0 0 0,2-3 0 16,3-3 0-16,6-3 0 0,7-4 0 16,4-6 0-16,5-5 0 0,-3-7 0 15,5-7-445-15,-8-7-723 0,5-10-2182 0</inkml:trace>
  <inkml:trace contextRef="#ctx0" brushRef="#br0" timeOffset="11431.93">23850 8615 6651 0,'0'0'1288'0,"-16"-55"-1035"0,3 30-253 16,-1 9 0-16,-3 5 0 0,1 6 0 15,-5 5 0-15,3 10 0 16,-3 5 0-16,-2 8 0 0,3 3 0 16,3 1 0-16,7-1 0 0,8-1 0 15,2-3 0-15,10-4 0 0,9-5 0 16,5-7 0-16,3-6 0 0,4-4 0 15,4-6 0-15,-2-6 0 0,-4 0 0 16,-6 2 0-16,-6 2 0 0,-9 6 0 16,-4 4 0-16,-2 2 0 0,-2 1 0 15,0 9 0-15,-4 8 0 0,0 4 0 16,-2-1 0-16,6-4 0 16,0-7 0-16,10-4 0 0,2-1 0 15,3-4-1810-15,-5-4-531 0</inkml:trace>
  <inkml:trace contextRef="#ctx0" brushRef="#br0" timeOffset="11620.06">23970 8200 7307 0,'0'0'885'16,"0"0"-885"-16,0 0 0 0,0 0 0 15,0 0 0-15,-10 71 0 0,6-20 0 16,2 6 0-16,2 1 0 0,0-5 0 15,6 1 0-15,-2-2 0 0,2-3 0 16,1-4 0-16,-5-4 0 0,0-7 0 16,-2-9 0-16,-2-7-1734 0</inkml:trace>
  <inkml:trace contextRef="#ctx0" brushRef="#br0" timeOffset="11757.97">23886 8593 6510 0,'0'0'761'16,"20"-34"160"-16,5 16-921 15,2 6 0-15,2 0 0 0,0 0 0 16,0 1 0-16,-2 1 0 0,-3 2 0 16,-1 3 0-16,-6 4-1706 0,-7-1-475 15,-2 2-1368-15</inkml:trace>
  <inkml:trace contextRef="#ctx0" brushRef="#br0" timeOffset="11882.87">24161 8547 4910 0,'0'0'1320'0,"-7"41"-583"0,5-18 488 16,0 2-1225-16,-6 4 0 0,4 0 0 15,-2 2 0-15,1-2 0 0,3-5 0 16,2-3 0-16,4-7 0 0,5-8 0 16,3-4-1085-16,1-2-280 0,1-8-2593 0</inkml:trace>
  <inkml:trace contextRef="#ctx0" brushRef="#br0" timeOffset="12009.2">24268 8385 5782 0,'0'0'893'0,"0"0"159"0,0 0-780 16,0 0-272-16,0 0-360 0,0 0-440 16,0 38-221-16,10-23-1372 0,1 1-672 0</inkml:trace>
  <inkml:trace contextRef="#ctx0" brushRef="#br0" timeOffset="12437.23">24371 8634 5370 0,'0'0'1245'0,"0"0"-573"0,0 0 233 15,0 0-905-15,0 0 0 0,-39-8 0 16,25 13 0-16,-3 6 0 0,5 5 0 16,3 1 0-16,5 1 0 0,4-1 0 15,2-2 0-15,7-2 0 0,3-4 0 16,5-5 0-16,-1-4 0 16,5-2 0-16,-3-9 0 0,1-3 0 15,-5-3 0-15,-1-3 0 0,-5 1 0 16,-4 0-497-16,-2-1 65 15,-2 4 168-15,-2 4-349 0,-2 6 29 16,2 3 0-16,-2 3-144 0,0 6 231 16,4 6 197-16,2 4 240 0,4 4 60 15,6 0 4-15,-1-2 12 16,-5-2 44-16,4 1 196 0,-6 1 605 16,-4 0-209-16,0 0 16 0,-4-1 301 15,0-2-289-15,-2-4-287 0,4-4-393 16,0-6 0-16,2-1 0 0,2-1 0 15,10-12 0-15,5-10 0 0,8-5 0 16,6-4 0-16,0 4 0 0,-2 5 0 16,-3 4 0-16,-3 7 0 0,-6 7 0 15,-5 7 0-15,-6 14 0 0,-2 10 0 16,-1 8 0-16,-3 2 0 16,-7 1 0-16,3-5 0 0,2-3 0 15,2-6 0-15,2-3 0 0,9-5 0 16,-1-6-1253-16,2-6-1629 0</inkml:trace>
  <inkml:trace contextRef="#ctx0" brushRef="#br0" timeOffset="13136.14">25351 8420 2565 0,'0'0'1925'0,"0"0"-1125"0,33-43 601 16,-27 34-741-16,-6 3-276 0,0 1 73 15,-6-1-457-15,-6 0 0 0,-9 1 0 16,-8 5 0-16,-2 0 0 0,0 7 0 16,2 6 0-16,0 1 0 0,2 4 0 15,3 0 0-15,9 0 0 0,5-3 0 16,8 2 0-16,4-4 0 16,6-2 0-16,9 0 0 0,1-3 0 15,7-1 0-15,0-3 0 0,2-1 0 16,-2-1 0-16,-3-2 0 15,-1 0 0-15,-7 0 0 0,-1-1 0 16,-7 0 0-16,-4 0 0 0,0 0 0 16,-2 1 0-16,-6-1 0 0,-6 0 0 15,-9 1 0-15,-6 0 0 16,0 3 0-16,-2 6 0 0,4 4 0 16,1 2 0-16,1 6 0 0,4 3 0 15,5 4 0-15,8 2 0 0,4 1 0 16,4-1 0-16,6-4 0 0,8-5 0 15,7-5 0-15,4-6 0 0,4-7 0 16,2-3 0-16,0-11 0 0,0-6 0 16,-4-5 0-16,-6 3-545 0,-4-4-2620 15</inkml:trace>
  <inkml:trace contextRef="#ctx0" brushRef="#br0" timeOffset="13306.13">25260 8295 6366 0,'0'0'337'0,"-31"33"1131"0,11-10-1447 16,1 5-21-16,4 6 0 0,7 2 0 15,6 4 0-15,6-2 0 16,11 1 0-16,7-1 0 0,5-4 0 16,6-2 0-16,3-3 0 0,-1-5 0 15,-8-7 0-15,-5-2-1601 0</inkml:trace>
  <inkml:trace contextRef="#ctx0" brushRef="#br0" timeOffset="13960.12">25742 8729 5026 0,'0'0'804'0,"0"0"433"16,0 0-565-16,0 0-328 0,0 0-235 16,0 0-109-16,54-32 0 0,-30 17 0 15,1-2 0-15,-2-1 0 0,2-3 0 16,-5 0 0-16,-1-1 0 0,-7 2 0 15,-7 1 0-15,-3 2 0 0,-9 1 0 16,-5 1 0-16,-5 2 0 0,-5 6 0 16,-5 6 0-16,-2 5 0 0,-2 12 0 15,-2 8 0-15,4 8 0 0,2 6 0 16,11 4 0-16,7 1 0 16,9-2 0-16,17-1 0 0,8-5 0 15,8-9 0-15,8-8 0 0,4-8 0 16,1-8 0-16,-3-5-289 15,-3-9-503-15,-13 2-1373 0,-5-3-128 0</inkml:trace>
  <inkml:trace contextRef="#ctx0" brushRef="#br0" timeOffset="14258.32">26118 8657 4181 0,'0'0'1581'15,"-12"41"-973"-15,8-17-135 0,-3-1-69 16,3-3-220-16,-2-1 32 0,2-4 208 15,-2-6-303-15,4-3-121 0,0-4 0 16,-1-1 0-16,1-1 0 0,2-5 0 16,0-9 0-16,5-10 0 0,7-6 0 15,2-3 0-15,7-2 0 0,0 4 0 16,-1 3 0-16,-1 3 0 16,-7 12 0-16,-1 6 0 0,-5 7 0 15,0 13 0-15,-2 7 0 0,2 5 0 16,-1 5 0-16,1-1 0 15,-2 2 0-15,2 0 0 0,0 0 0 16,1-3 0-16,1-4 0 0,2-2 0 16,3-6 0-16,3-6-421 0,-1-4-1460 15,1-6-852-15</inkml:trace>
  <inkml:trace contextRef="#ctx0" brushRef="#br0" timeOffset="14507.33">26579 8551 5518 0,'0'0'2177'16,"-19"-36"-1680"-16,15 26-497 0,2 5 0 15,-4 3 0-15,-4 2 0 0,-9 10 0 16,-6 9 0-16,-2 12 0 16,-2 10 0-16,9 2 0 0,3 5 0 15,9-2 0-15,6-1 0 0,4-4 0 16,10-5 0-16,7-6 0 15,4-10 0-15,6-10 0 0,2-7 0 16,0-7 0-16,4-14 0 0,-4-6 0 16,0-9 0-16,-13 5-2234 0,-1-4-1736 0</inkml:trace>
  <inkml:trace contextRef="#ctx0" brushRef="#br0" timeOffset="14709.16">26769 8104 7079 0,'-14'33'1113'16,"3"3"-1113"-16,3 9 0 0,-2 4 0 15,4 4 0-15,-1 0 0 0,3 3 0 16,0 1 0-16,4 0 0 16,0 3 0-16,0-3 0 0,6-3 0 15,5-6 0-15,-1-7 0 0,7-7 0 16,3-14-1774-16,-3-8-102 15,-1-12-902-15</inkml:trace>
  <inkml:trace contextRef="#ctx0" brushRef="#br0" timeOffset="14953.19">27052 8643 7415 0,'0'0'777'0,"-14"-37"-777"0,6 21 0 15,-3 6 0-15,-1 7 0 0,-5 4 0 16,-1 7 0-16,-7 10 0 0,0 4 0 15,-2 6 0-15,2 4 0 0,5 2 0 16,7-1 0-16,7-3 0 0,6-3 0 16,11-5 0-16,9-4 0 0,9-6 0 15,4-7 0-15,4-5 0 0,1-7 0 16,-5-6 0-16,-6-3 0 16,-7-4 0-16,-7-2 0 0,-7 0 0 15,-6 0 0-15,-4 1 0 0,-5 3-317 16,-3 5-519-16,-2 2 311 15,-5 2-231-15,5 4-1325 0,1-3-1276 0</inkml:trace>
  <inkml:trace contextRef="#ctx0" brushRef="#br0" timeOffset="15347.35">27269 8628 4750 0,'0'0'1248'0,"0"0"-607"0,5-35 307 16,-3 15-676-16,4 1 20 0,-4 5-251 16,-2 5-41-16,0 4 0 0,0 3 0 15,-8 0 0-15,-9 2 0 0,-12 10 0 16,-8 7 0-16,-4 6 0 16,3 0 0-16,5-1 0 0,11-3 0 15,5 0 0-15,11-3 0 0,8-1 0 16,10 2 0-16,11-1 0 15,10 0 0-15,8-1 0 0,3-3 0 16,3-2 0-16,-5-2 0 0,-3-1 0 16,-10 1 0-16,-10-3 0 0,-9-2 0 15,-6 1 0-15,-4-1 0 16,-8 2 0-16,-11 5 0 0,-12 5 0 16,-10-1 0-16,-7 2 0 0,-1-1 0 15,3-2 0-15,-1-1 0 0,5-1 0 16,11-3 0-16,13-2 0 0,9-5 0 15,12-1-433-15,17-5-499 0,3-2-1353 16,10-6-48-16</inkml:trace>
  <inkml:trace contextRef="#ctx0" brushRef="#br0" timeOffset="15599.14">27371 8687 6907 0,'0'0'1184'0,"0"0"-1083"16,0 0-101-16,0 0 0 15,0 38 0-15,4-9 0 0,2 2 0 16,0 0 0-16,0-4 0 0,3-4 0 16,1-3 0-16,-2-2 0 15,1-5 0-15,-3-5 0 0,-2-3 0 16,-2-2 0-16,2-3 0 0,2-4 0 16,3-11 0-16,5-7 0 0,1-7 0 15,-3-6 0-15,-2 1 0 0,-6-2 0 16,-4 0 0-16,0-2 0 0,-2 7 0 15,-2 4 0-15,2 7 0 0,0 8-1169 16,0 3 4-16,2 6-155 0,-2-1-2626 0</inkml:trace>
  <inkml:trace contextRef="#ctx0" brushRef="#br0" timeOffset="15827.33">27544 8882 5598 0,'0'0'732'0,"0"0"689"0,0 0-980 16,0 0-441-16,0 0 0 0,0 0 0 16,2-34 0-16,9 4 0 0,3-3 0 15,-3 2 0-15,-1 6 0 16,-2 3 0-16,0 3 0 0,-3 7 0 16,-1 4 0-16,-2 4 0 0,0 1 0 15,4 1 0-15,2 1 0 0,1 1-1173 16,1 1-296-16,-2 8-488 0</inkml:trace>
  <inkml:trace contextRef="#ctx0" brushRef="#br0" timeOffset="16062.23">27693 8746 3881 0,'0'0'1325'0,"0"0"328"16,0 0-737-16,39 30-499 0,-28-30-417 15,-3-1 0-15,0-7 0 0,1-5 0 16,1-5 0-16,0-5 0 16,-1 0 0-16,-3 1 0 0,-2-1 0 15,-2 4 0-15,-2 4 0 0,0 6 0 16,-4 5 0-16,-9 5 0 15,-5 11 0-15,-7 8 0 0,-4 10 0 16,0 6 0-16,2 3 0 0,2 3 0 16,7 2 0-16,8-2 0 0,10-5 0 15,12-6 0-15,15-8 0 16,12-7 0-16,13-6 0 0,10-9 0 16,12-1 0-16,5-1 0 0,-15-3-857 15,-6 1-2409-15</inkml:trace>
  <inkml:trace contextRef="#ctx0" brushRef="#br0" timeOffset="23538.58">3086 7994 2160 0,'0'0'213'0,"0"0"1099"0,0 0-828 15,0 0-91-15,0 0-249 0,0 0-4 16,0 0 88-16,0 0-224 0,0 0 32 15,-47 47 164-15,16-9-32 16,-2 4 20-16,-5 4 56 0,1 4-172 16,0 4-48-16,-2 1-24 0,8 2-8 15,8-3-124-15,2-2-216 16,15-5 92-16,4-5 60 0,6-6-320 16,4-11-217-16,1-5-135 0</inkml:trace>
  <inkml:trace contextRef="#ctx0" brushRef="#br0" timeOffset="23849.17">2801 7917 3797 0,'0'0'524'15,"-31"1"249"-15,6 5 255 0,2 5-583 16,-1 8-213-16,-7 16-116 16,-2 15-108-16,2 14 36 0,4 14 72 15,0 11-36-15,8 3 100 0,7 4 76 16,3 0-228-16,9-4-12 0,5-8-16 15,9-6-44-15,3-11-372 0,-1-20-1193 16,-1-7-1068-16</inkml:trace>
  <inkml:trace contextRef="#ctx0" brushRef="#br0" timeOffset="24579.2">9190 8052 3749 0,'0'0'1689'0,"0"0"-1161"16,48 0-128-16,-32 20 41 0,-1 11-317 15,-1 8-24-15,-1 6 56 0,-9 2-132 16,6 0 8-16,-3-3-16 16,3-2-4-16,0-4-12 0,-6-4 0 15,3-2-20-15,-7-5-312 0,0-7-1049 16,-7-7-500-16,-1-6-1248 0</inkml:trace>
  <inkml:trace contextRef="#ctx0" brushRef="#br0" timeOffset="24783.62">9368 7955 5650 0,'0'0'460'0,"48"8"-3"15,-17 9 147-15,-9 6-240 16,3 9-172-16,-8 5-92 0,-3 2-84 16,-1 3-16-16,-3-2 0 0,0 2-24 15,-3 1-92-15,-3 0-740 0,0-13-261 16,-4 0-416-16</inkml:trace>
  <inkml:trace contextRef="#ctx0" brushRef="#br0" timeOffset="25779.79">2863 10555 3721 0,'0'0'733'0,"0"0"-293"15,27 62 68-15,-11-25 152 0,-3 1-532 16,1-1-80-16,7-2-28 0,0-3-4 16,5-3-16-16,1-5 0 0,4-2-4 15,-6-5-28-15,2-2-440 16,-10-7-312-16,-5-1-525 0</inkml:trace>
  <inkml:trace contextRef="#ctx0" brushRef="#br0" timeOffset="25950.48">2801 11079 4053 0,'0'0'1393'16,"64"32"-1333"-16,-12-15 60 0,1-6 108 0,3-3-228 15,-10-2-212-15,-1-4-1973 0</inkml:trace>
  <inkml:trace contextRef="#ctx0" brushRef="#br0" timeOffset="26906.84">9432 10732 4450 0,'-16'37'464'0,"1"2"-84"0,-1 3 200 16,1-7-232-16,5-3-3 16,2-2 27-16,-3-1-268 0,3 0-44 15,-2-4 0-15,4-4-48 0,-5-3-24 16,1-5-24-16,4-5-408 16,-1-4-193-16,7-2-979 0,-4-3-45 0</inkml:trace>
  <inkml:trace contextRef="#ctx0" brushRef="#br0" timeOffset="27077.85">9610 10833 5514 0,'0'0'428'0,"6"38"381"16,-10-12-581-16,-4 1 100 0,-13 4 204 16,-4 4-384-16,-12 0-60 0,-6 0-24 15,-9 0-48-15,0-4-16 0,-5-2 0 16,3-2-68-16,2-6-228 0,-2-5-672 15,15-6-389-15,0-4-1232 0</inkml:trace>
  <inkml:trace contextRef="#ctx0" brushRef="#br0" timeOffset="31767.62">5796 11966 3529 0,'0'0'260'0,"0"0"-96"0,-47-20-164 0,20 18-44 16,0 2-264-16,2 0 156 16,0 0 152-16,-2-1 0 0,5-1-12 15,1 1-552-15,0-2-149 0</inkml:trace>
  <inkml:trace contextRef="#ctx0" brushRef="#br0" timeOffset="32717.83">5335 11846 4305 0,'0'0'349'16,"-2"33"-17"-16,2-3-168 0,0 2 0 15,0 2 120-15,0-2-80 0,6-3-20 16,7-9 16-16,5-6-136 0,13-6 4 16,0-9 48-16,7-9-64 15,5-9 41-15,2-10 39 0,3-4-28 16,2-5 48-16,-3-2 16 0,1-3-108 15,-3 0 68-15,-3 1 76 16,-3-1-132-16,0 1-12 0,-2 2-36 0,3 7-12 16,-1 4-12-16,-6 13 0 15,-2 9-28-15,-4 7-36 0,-2 7-108 16,-5 8 16-16,1 7 88 0,2 6 40 16,-3 9 0-16,1 5 28 0,0 2 0 15,6 2 8-15,-7-5-8 0,11-4 0 16,0-10 28-16,9-7-24 15,7-10 60-15,9-10-60 0,8-6 24 16,4-12 16-16,0-2-32 0,7-7 20 16,-3-2 0-16,-2-3-24 0,-1 0-8 15,-3 0 8-15,-2-1-8 0,-2 1 0 16,-4 4 88-16,-7 6-76 16,3 9 20-16,-6 9-24 0,-5 7-4 15,-4 11-4-15,-5 8 0 0,-10 7 0 16,-1 6 0-16,-6 5 16 0,-3 2-8 15,-4 2-8-15,5-1 68 0,-5-4-24 16,7-4 28-16,10-12-8 16,-1-5-60-16,12-11 12 0,7-7 0 15,5-7-8-15,1-12-8 0,7-7 0 16,4-6 0-16,-4-6 0 0,0-1 0 16,0-4-24-16,-6-3 16 0,1-1 4 15,-1-1-36-15,-11-2 40 0,7 9-12 16,0 7 12-16,-1 12-4 0,1 19 4 15,-1 11-60-15,-5 16 60 16,-9 12-12-16,2 7 0 0,-4 8 12 16,-2 3 4-16,2 5 8 0,0 0-12 15,-4-2 32-15,8-4-28 0,-2-7 52 16,12-10-8-16,5-10-40 0,12-8-8 16,0-10 4-16,2-4-4 15,-2-6 0-15,-2-9-8 0,2-6-24 16,0-4 4-16,-4-5-4 0,0-4-8 15,0-2 40-15,-1-6 0 0,-5-1-4 16,2-1 4-16,-7 3 0 16,1 4 4-16,4 8-4 0,-1 7 0 15,-1 9-16-15,2 9 16 0,-5 15 0 16,1 11-20-16,-3 13 16 0,-8 6-16 16,-4 3-120-16,-2 4 60 0,-4-1 60 15,2-1 20-15,-2-4 4 0,4-7 0 16,6-10-4-16,11-6 0 0,4-13 4 15,5-9-4-15,3-9 0 16,7-14 20-16,1-7-20 0,2-8 0 16,-2-6 60-16,-2-3-52 0,-6-4 28 15,-2-1-24-15,0 2-12 0,-2 5 0 16,-2 8 0-16,4 6-12 16,-1 10 12-16,1 11-4 0,0 11-32 15,-6 15 28-15,0 12-76 0,-9 5-136 16,-2 4 52-16,-10 3 0 0,-8-1-40 15,-8-8-213-15,-9-2-1984 0</inkml:trace>
  <inkml:trace contextRef="#ctx0" brushRef="#br0" timeOffset="33828.99">5292 11680 2361 0,'0'0'1800'0,"0"0"-1403"16,23 37 171-16,-15-15-260 0,-8 6-72 15,-4 0 100-15,-3 3-244 0,-3 3 140 16,-6-1 325-16,1-3-237 0,1-2 0 16,-3-7-48-16,1-4-252 15,-5-8-4-15,0-7-16 0,-1-4-40 16,-7-9-20-16,-4-6-12 0,-3-5-12 15,-3 0 84-15,-6-3 28 0,-3-3-4 16,-6-1 72-16,-4-5 44 16,1-4-80-16,-5-2 4 0,-3-1-36 15,-3-2-8-15,4 5-20 0,4 4 0 16,6 5-24-16,3 10-8 0,1 11-76 16,3 8-40-16,-5 12 56 0,-4 9-12 15,-4 6-28-15,-2 8 32 0,-2 3-20 16,-2 1 40-16,6 2 80 0,0 1-16 15,4 0 20-15,5-5-4 16,5-4 40-16,9-8-24 0,8-9 32 16,6-8-8-16,5-4-36 0,-1-8-4 15,0-7 16-15,1-5-8 0,-3-4-8 16,-2-4 0-16,3-2 8 0,-11 1-8 16,0-1 0-16,-2 2 0 15,-11 0 0-15,3 3 0 0,0 3 28 16,-3 8-20-16,1 8 96 0,3 9-64 15,-3 9-8-15,-2 9-32 0,-3 3 0 16,0 1 0-16,-5 0 0 16,-1 1 8-16,4 1-8 0,-5 0 0 15,5-5 16-15,-2-6-12 0,7-8 40 16,6-9-36-16,8-7 40 0,4-14-12 16,-2-9-36-16,6-9-108 0,-4-3-144 15,0-3 68-15,-12 0-44 0,0 1-177 16,-7 3 337-16,-3 6 68 0,-3 3 72 15,-4 6-24-15,-2 4 41 16,2 5 183-16,5 6-52 0,-5 6-84 16,4 5 48-16,3 12-128 0,-7 9-32 15,6 9-24-15,-8 6-36 0,5 4 16 16,-1 5 8-16,0-1 16 16,7-3-4-16,7-5 12 0,7-10 0 15,13-11 8-15,11-9-16 0,1-9-4 16,6-12-20-16,-4-12-144 0,2-9 124 15,-1-7 28-15,1-3-48 0,-4-1-32 16,-2 4 72-16,-9 1 8 0,-4 5 16 16,-6 7-4-16,-8 12 140 15,0 7-48-15,-6 11-24 0,1 15-24 16,-1 9-44-16,-5 13 0 0,1 7-4 16,-1 9 0-16,3 3 4 0,8-4 0 15,6-5-40-15,8-8-104 0,10-15-973 16,5-8-1688-16</inkml:trace>
  <inkml:trace contextRef="#ctx0" brushRef="#br0" timeOffset="35051.08">11638 11766 1960 0,'0'0'837'0,"0"0"-173"0,0 0 72 16,0 0-211-16,0 0 263 0,0 0-300 15,0 0-128-15,0 0 141 0,0 0-281 16,-6 31-100-16,2-28-72 16,4-2-48-16,-5 1-4 0,-1 1-56 15,2-1-60-15,-2 3 36 0,0 3 0 16,-5 4 24-16,5 6 24 0,-2-2 24 16,6-5-20-16,2-3 16 0,2-6-305 15,8-3-231-15,1-3-308 0,3-8-2758 0</inkml:trace>
  <inkml:trace contextRef="#ctx0" brushRef="#br0" timeOffset="36561.37">11642 11915 2517 0,'0'0'1308'0,"0"0"-607"0,0 0 115 16,0 0-252-16,60-31-68 0,-25 12 177 15,2 2-389-15,1 1-144 0,-7 4-128 16,-5 5-12-16,1 1-60 15,0 4-8-15,-2 1 20 0,2 1 48 0,4 0 8 16,0 3 0-16,6 2-8 0,-4 2 4 16,8 0 0-16,-5 7-4 15,-5 4 20-15,-9 7-12 0,-5 7-8 16,-13 6 0-16,-4 2-4 16,-4 4 4-16,-2-4 24 0,2-3-8 15,4-7-16-15,4-9 0 0,10-3 0 16,3-10-4-16,10-3-8 0,-1-5-96 15,5-7 60-15,0-9 28 0,0 0 8 16,3-4 12-16,-10-1 40 16,-1 2-16-16,-2 0 40 0,-5 1 64 15,5 1-48-15,0 6 16 0,10 4-64 16,0 7-28-16,10 11-4 0,-4 4 0 16,5 9-8-16,-5 4 8 0,4 2 0 15,-4 1-20-15,-4 1 0 0,5-6-452 16,-18-7-541-16,5-2-699 0</inkml:trace>
  <inkml:trace contextRef="#ctx0" brushRef="#br0" timeOffset="37313.71">11954 11261 1524 0,'0'0'340'15,"52"-32"805"-15,-25 15 592 0,0 2-893 16,10-2-96-16,8 2 369 0,9 3-593 15,4 2-311-15,18 7-213 0,5 2 0 16,8 2 0-16,6 8 0 0,-2 4 0 16,-8 7 0-16,-7 5-425 15,-9 7-647-15,-16 4 155 0,-5-1-331 16,-13 2 1136-16,-2-4 112 0,-8-3 156 16,-2-7-128-16,-9-6-28 0,-4-8-1341 15,-6-6-1588-15</inkml:trace>
  <inkml:trace contextRef="#ctx0" brushRef="#br0" timeOffset="37594.85">12020 10544 3569 0,'38'-4'2933'0,"1"2"-2192"0,17-2 127 15,8 3-787-15,10 1-81 0,9 2 0 16,10 9 0-16,-2 3 0 0,-2 7 0 16,-5 4 0-16,-5 3 0 0,-11 4 0 15,-4 2 0-15,-16-1 0 0,-7 1-173 16,-4-2-227-16,-8-4-24 0,-6-3-365 15,-9-8-263-15,-3-6-433 0</inkml:trace>
  <inkml:trace contextRef="#ctx0" brushRef="#br0" timeOffset="37875.18">12175 9858 6967 0,'89'2'484'0,"6"9"-200"0,25 11 4 15,-14 3-144-15,-1 3-119 0,-12 5-25 16,-12 0 0-16,-15 1 0 0,-14-1 0 15,-15-1 0-15,-15 0 0 0,-11 0 0 16,-7-3-581-16,-4-6-427 16,-6-4-2430-16</inkml:trace>
  <inkml:trace contextRef="#ctx0" brushRef="#br0" timeOffset="85842.43">29053 11774 4742 0,'0'0'448'16,"0"0"-24"-16,0 0 256 0,0 0-339 15,0 0 27-15,0 0 416 0,0 0-424 16,0 0-315-16,46-35-45 16,6 27 0-16,14 1 0 0,12 2 0 15,9 2 0-15,18-1 0 0,22 3 0 16,19 1 0-16,22 1 0 0,18 2 0 16,10-1 0-16,9-1 0 0,-3-1 0 15,-5 0 0-15,-7 0 0 0,-16-4 0 16,-11 0 0-16,-16-5 0 0,-44 1-1674 15,-16 0-783-15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05:22.76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8161 4162 6358 0,'0'0'593'0,"-43"10"-205"15,28-5 20-15,9-3-212 0,6-1-32 16,0 0-79-16,6 0-85 16,25-1 0-16,31-3 0 0,29-2 0 15,19 0 0-15,20 2 0 0,-12 3 0 16,6 7 0-16,2 3 0 0,6 0 0 16,-2 2 0-16,13 2 0 15,0 0 0-15,3-1 0 0,7 1 0 16,0 0 0-16,-2-6 0 0,-41-1-893 15,-5-7-1468-15</inkml:trace>
  <inkml:trace contextRef="#ctx0" brushRef="#br0" timeOffset="388.38">11795 4251 7667 0,'0'0'525'0,"0"0"-525"0,0 0 0 15,0 0 0-15,64 1 0 0,8 0 0 16,28 2 0-16,22 6 0 16,14 3 0-16,17 2 0 0,-2-1 0 15,-8 0 0-15,-11-5 0 0,-16-1 0 16,-3-5 0-16,-16 1 0 0,-8-3 0 15,-16-3-861-15,-26 0-1392 0,-10-4-1845 0</inkml:trace>
  <inkml:trace contextRef="#ctx0" brushRef="#br0" timeOffset="2318.53">2629 5438 3345 0,'0'0'2569'0,"0"0"-1616"0,0 0-425 16,0 0 96-16,0 0-451 16,0 0-173-16,0 0 0 0,-22 37 0 15,13 0 0-15,7 10 0 0,2 9 0 16,0 4 0-16,0 11 0 0,0 4 0 15,-8 7 0-15,2-3 0 0,-5-3 0 16,1-6 0-16,0-8 0 0,4-13 0 16,1-8 0-16,5-12 0 0,3-11 0 15,3-10 0-15,4-8-225 16,-2-3-2356-16,1-8-981 0</inkml:trace>
  <inkml:trace contextRef="#ctx0" brushRef="#br0" timeOffset="2873.12">2576 5953 4454 0,'0'0'1360'0,"-7"-36"-311"0,14 13-385 16,9-1-140-16,7-1-383 0,6 0-141 15,0 3 0-15,2 5 0 16,0 4 0-16,-4 5 0 0,-7 6 0 16,-5 4 0-16,-3 8 0 0,-4 3 0 15,-8 6 0-15,0 4 0 0,-6 4 0 16,-4 0 0-16,-9 4 0 0,1 1 0 15,-3 0 0-15,0 1 0 0,3-4 0 16,1-1 0-16,3-3 0 0,6-3 0 16,-3 0 0-16,7-4 0 0,4-1 0 15,0-1 0-15,8-1 0 16,7-2 0-16,3-2 0 0,7-2 0 16,8-5 0-16,2-1 0 0,9-3 0 15,3-1 0-15,-3-4 0 16,-5-3 0-16,-6-4 0 0,-10 1-1790 15,-5-3-4456-15</inkml:trace>
  <inkml:trace contextRef="#ctx0" brushRef="#br0" timeOffset="3868.62">3322 6028 4798 0,'0'0'1056'0,"0"0"-331"0,16-40 403 16,-11 26-643-16,-5 0-485 0,0 0 0 15,-9-3 0-15,1-1 0 0,-4 3 0 16,3-2 0-16,-5 5 0 0,4 5 0 15,-1 2 0-15,-3 4 0 0,-1 5 0 16,-5 9 0-16,-3 11 0 0,-4 9 0 16,-2 7 0-16,4 7 0 0,0-1 0 15,9-2 0-15,6-3 0 16,10-7 0-16,4-5 0 0,8-7 0 16,9-6 0-16,4-7 0 0,6-8 0 15,6-5 0-15,0-10 0 16,4-5 0-16,-3-5-317 0,-12 5-1012 15,-1-2-547-15</inkml:trace>
  <inkml:trace contextRef="#ctx0" brushRef="#br0" timeOffset="4229.35">3338 5354 6611 0,'0'0'1168'0,"0"0"-755"0,0 0-413 0,0 0 0 0,0 0 0 16,0 0 0-16,-4 37 0 0,4 6 0 15,2 12 0-15,0 9 0 16,5 1 0-16,1 10 0 0,-2 5 0 16,-2 2 0-16,0-3 0 0,-2-13 0 15,3-6 0-15,-3-10 0 0,2-8 0 16,-4-8 0-16,0-11 0 0,0-8-3931 0</inkml:trace>
  <inkml:trace contextRef="#ctx0" brushRef="#br0" timeOffset="9382.91">11535 9607 6034 0,'0'0'224'0,"76"-4"16"0,-18-3-175 15,6 3-49-15,10-2 4 0,15-2 24 16,4 0-32-16,13 0-12 0,14 1 0 15,6-2 8-15,16 1-8 16,11 1 0-16,17 2 16 0,12 1-16 16,8 0 12-16,15 2 4 0,10 0-16 15,-1 2 40-15,12 0-36 0,-5 0 40 16,6 0 176-16,3 0-24 0,-5-2 32 16,-2-2 40-16,-8 0-264 15,-4-3 8-15,-12-2-12 0,-11 0-60 16,-19-1-52-16,-16-2-304 0,-23-4-76 15,-37 3-353-15,-18-1-1772 0</inkml:trace>
  <inkml:trace contextRef="#ctx0" brushRef="#br0" timeOffset="10062.54">13124 9486 3393 0,'0'0'1725'0,"0"0"-1093"16,0 0-44-16,-4-39 365 16,4 14-497-16,0-8-160 0,0-5-147 15,0-2-149-15,0-5 0 0,0-7 0 16,4-2 0-16,-4-6 0 0,2-2 0 16,-2-2 0-16,4-5 0 0,-4-2 0 15,0-2 0-15,4-3 0 0,-1 0 0 16,1-1 0-16,2 1-33 0,-2 1 13 15,-4 1-68-15,0 5 24 16,0 3-16-16,-4 3 32 0,-6 7 48 16,-1 5 0-16,-1 5-8 0,-3 3-56 15,-1 9-748-15,-1 4-145 0,3 9-227 16,3 4-1353-16</inkml:trace>
  <inkml:trace contextRef="#ctx0" brushRef="#br0" timeOffset="10432.34">12936 7760 4942 0,'0'0'20'0,"0"0"436"0,0 0-260 0,0 0 60 16,54-33 200-16,-23 33-400 0,0 2-44 16,10 6-8-16,7 1 16 15,10-1-20-15,6 1 56 0,4-2-36 16,10 0 57-16,11-4-29 0,11 1-40 15,1-3-8-15,6-1 0 0,5-2-24 16,-3-3-89-16,-3-2-371 0,-11-1-212 16,-6-2-140-16,-31 2-637 15,-11-3-636-15</inkml:trace>
  <inkml:trace contextRef="#ctx0" brushRef="#br0" timeOffset="10678.7">14077 7944 4057 0,'0'0'1461'0,"19"66"-1305"15,-3-13-36-15,-5 6-116 0,1 7 316 16,-2 4 377-16,-1 4-413 0,-3 3-76 16,0 3 36-16,-2 9-212 15,0 4 52-15,-4 7 12 0,-8 5-80 16,-2 4 0-16,-7 1 104 0,5-1-12 15,1-5 61-15,3-10-169 0,8-14 0 16,8-14 0-16,3-18 0 16,1-12 0-16,5-21 0 0,-7-9-1718 15,4-18-1375-15</inkml:trace>
  <inkml:trace contextRef="#ctx0" brushRef="#br0" timeOffset="11082.78">13077 7770 5282 0,'37'-4'596'0,"6"-14"-304"0,19-11 36 16,2-9 345-16,5-7-449 0,-1-5-224 15,0-1-248-15,4-1-601 0,3 2-39 16,-1 3 100-16,-6 4 612 0,-16 11 168 16,-11 7-1145-16</inkml:trace>
  <inkml:trace contextRef="#ctx0" brushRef="#br0" timeOffset="11473.19">14108 7816 6138 0,'0'0'553'0,"52"-19"263"0,-9-5-552 16,13-4-28-16,8-5-51 15,-2-4-185-15,-4-2 0 0,0 2 0 16,-4 0 0-16,-3 2-245 0,-3 3-847 16,-3 1 339-16,-5 4-67 0,-9 4-649 15,-11 5 481-15,-3 5-705 0</inkml:trace>
  <inkml:trace contextRef="#ctx0" brushRef="#br0" timeOffset="11731.59">13717 7343 3181 0,'0'0'476'0,"0"0"-44"0,44-46-372 16,-28 34-24-16,-7 0-4 0,-3 5-8 15,0 2 92-15,-2 4 297 16,6 1-117-16,13 7 80 0,12 3 540 16,9 3-483-16,7 0-137 0,14-5-36 15,1-1-244-15,8-1-16 0,9-6-116 16,4 0-813-16,-21-1-527 0,-2-4-2606 0</inkml:trace>
  <inkml:trace contextRef="#ctx0" brushRef="#br0" timeOffset="12165.62">14670 7399 4898 0,'0'0'180'0,"0"0"-88"0,15 53-8 0,-15-15-24 0,-4 9 84 16,2 4 192-16,-3 5 28 15,5 2 28-15,7 5 41 0,-3 5-381 16,2 5-20-16,-6 10-32 0,-6 4-20 15,-5 5-48-15,-5 3-16 0,-1 0 12 16,-1-2 68-16,1-5-12 0,7-4 8 16,0-7-8-16,5-10-28 15,3-10-289-15,2-18-119 0,0-10-1889 0</inkml:trace>
  <inkml:trace contextRef="#ctx0" brushRef="#br0" timeOffset="12647.64">14176 9615 4994 0,'0'0'944'0,"15"-33"-368"0,1 5 489 0,-1-5-452 15,1-9-613-15,11-8 0 0,0-8 0 16,10-9 0-16,-2-6 0 15,3-4 0-15,-1 0 0 0,4 0 0 0,1 3-1017 16,-9 20-460-16,-2 4-3921 0</inkml:trace>
  <inkml:trace contextRef="#ctx0" brushRef="#br0" timeOffset="14699.76">15526 6778 2241 0,'0'0'3189'16,"0"0"-2389"-16,0 0-355 0,0 0-37 15,0 0-244-15,0 0 72 0,-6 42 56 16,0-10-92-16,-3 8 17 0,7 8-217 15,-2 3 0-15,-2 7 0 0,2 6 0 16,0 2 0-16,2 4 0 0,-2 5 0 16,-1 2 0-16,3 5 0 15,-4 6 0-15,-2 4 0 0,-2 8 0 16,3 4 0-16,1 5 0 0,6 7 0 16,0 4 0-16,2 4 0 15,2 1 0-15,-4 0 0 0,-4 2 0 16,-2-1 0-16,0-4 0 0,-4 0 0 15,-5-6 0-15,-1-1 0 0,1-7 0 16,3-9 0-16,1-12 0 16,1-6 0-16,0-10 0 0,3-12 0 15,-1-5 0-15,8-11 0 0,0-9 0 16,0-10 0-16,4-8 0 0,0-9 0 16,3-7-505-16,-3-4-780 0,2-11-2596 0</inkml:trace>
  <inkml:trace contextRef="#ctx0" brushRef="#br0" timeOffset="15399.97">11838 6734 6130 0,'15'47'368'0,"6"8"217"15,-1 12-485-15,-7 4 36 0,-3 8 48 16,-4 6-76-16,-6 6 80 0,0 11 84 16,0 6-188-16,0 9-47 15,0 8-37-15,4 4 0 0,-4 9 0 16,0 3 0-16,-6 5 0 0,-2 0 0 16,2 0 0-16,-5 0 0 0,1-5 0 15,0-7 0-15,-3-11 0 16,5-9 0-16,2-13 0 0,0-11 0 15,-1-16 0-15,3-13 0 0,0-16 0 16,2-19 0-16,-2-12-137 16,4-14-779-16,-4-8-353 0,2-18-3521 0</inkml:trace>
  <inkml:trace contextRef="#ctx0" brushRef="#br0" timeOffset="16463.88">11917 6588 3373 0,'0'0'1597'0,"64"1"-1065"15,-8-1 64-15,12-2-472 16,13 1-68-16,8-1 36 0,16 2-44 15,9-1 93-15,12 1 159 0,12 0-140 16,13 0 8-16,6 2 116 16,11 2-156-16,5-1 84 0,7 4 169 15,10 2-381-15,3 1 0 0,-7 3 0 16,-2-3 0-16,-13 2 0 0,-12-5 0 16,-8-1 0-16,-14-2 0 0,-22-4 0 15,-9-7 0-15,-32-1-617 0,-12-8-2444 0</inkml:trace>
  <inkml:trace contextRef="#ctx0" brushRef="#br0" timeOffset="18920.93">14865 8259 1808 0,'0'0'2373'15,"0"0"-1744"-15,0 0 23 0,0 0 360 16,0 0-515-16,35-27-73 0,-29 24 204 15,4 0-459-15,-3 3-169 0,1 0 0 16,-2 0 0-16,0 0 0 16,-2 3 0-16,0 2 0 0,-8 5 0 15,-10 4 0-15,-9 4 0 0,-8 1 0 16,0 1 0-16,0-2 0 0,8-2 0 16,-1 0 0-16,7-3 0 15,7-3 0-15,4-3 0 0,1-2 0 16,1-1 0-16,4 3 0 0,9 0 0 15,3 1 0-15,13 1 0 0,6-3 0 16,8-2 0-16,-4-3 0 16,-2-1 0-16,-4 0 0 0,-10-4-865 15,-9 0-1200-15,0 0-1353 0</inkml:trace>
  <inkml:trace contextRef="#ctx0" brushRef="#br0" timeOffset="19387.77">14817 8368 5242 0,'0'0'964'0,"0"0"-279"16,0 0 135-16,0 0-500 0,0 0-159 15,0 0-161-15,0 0 0 0,58 9 0 16,-21-7 0-16,11 0 0 0,-3 0 0 16,3 0 0-16,-1 1 0 15,1-1 0-15,-11 0 0 0,-6 1 0 16,-10-1 0-16,-7 0 0 0,-8-1 0 15,-6 2-465-15,0-2-1800 0,-4 0-164 16</inkml:trace>
  <inkml:trace contextRef="#ctx0" brushRef="#br0" timeOffset="19716">15311 8294 5002 0,'0'0'1416'0,"0"0"-371"0,0 0-521 16,0 0-319-16,0 0-205 0,0 0 0 15,0 0 0-15,0 0 0 0,0 0 0 16,48 40 0-16,-23-31 0 0,-3-1 0 16,-7-3 0-16,-9 1 0 15,-6 1 0-15,-2 3 0 0,-13 6 0 16,-5 2 0-16,-3 1 0 0,-6-1 0 16,2 2 0-16,0-1 0 0,5 0 0 15,3-5 0-15,7-4-465 0,7-4-2941 0</inkml:trace>
  <inkml:trace contextRef="#ctx0" brushRef="#br0" timeOffset="20987.91">11927 8351 1292 0,'0'0'484'0,"0"0"201"0,0 0-17 15,0 0-260-15,0 0 32 0,0 0 165 16,0 0-201-16,0 0-40 0,0 0 328 16,0 0-304-16,17-1-11 0,-19 1 143 15,-2 0-204-15,4 0 12 0,-5 0-107 16,5-1-221-16,-2 1 0 0,-2 0 0 15,4 0 0-15,-6 0 0 16,6 0 0-16,-4 0 0 0,0 0 0 16,4 0 0-16,0 0 0 0,0 0 0 15,0 1 0-15,0 0 0 0,0-1 0 16,0 1 0-16,0 0 0 16,0 0 0-16,0-1 0 0,0 1 0 15,0-1 0-15,-2 0 0 0,2 1 0 16,-4-1 0-16,-3 1 0 0,3 0 0 15,-2 0 0-15,2-1 0 0,4 0 0 16,0 0 0-16,0 0 0 0,0 0 0 16,10-1 0-16,11-4 0 15,0-1 0-15,5-1 0 0,1-2-641 16,-2-1 169-16,2-1 144 0,-2 1-205 16,-9-1 301-16,-3 4 232 0,-5 0 8 15,-2-1 0-15,-6-2 188 0,0-3 132 16,0 0-167-16,0-3-25 0,0 6 108 15,4 1-168-15,-4 2 36 16,2 3 104-16,9-4-196 0,-1 0-12 16,0 0-8-16,7 1-12 0,-3 3 12 15,-3 3 0-15,-7 1-8 0,-2 0 8 16,-2 0 0-16,0 4-24 0,-12 4 24 16,-9 8 92-16,-4 3-80 15,-8 3 72-15,8-1 152 0,-2-2-112 16,7 1-28-16,3-1-3 0,1 1-93 15,1-2 0-15,5-1 0 0,4-2 0 16,1-1 0-16,3-1 0 16,2-2 0-16,0-2 0 0,0-3 0 15,0-2 0-15,2 1 0 0,3 1 0 16,1 1 0-16,4 0 0 0,7 0 0 16,8-2 0-16,-5-2 0 0,3-3-305 15,2 0-375-15,-13-2-217 0,3-2-2332 0</inkml:trace>
  <inkml:trace contextRef="#ctx0" brushRef="#br0" timeOffset="21257.8">12043 8368 5470 0,'0'0'620'0,"0"0"413"0,0 0-473 16,0 0-256-16,0 0-99 15,0 0-205-15,48 7 0 0,-7-4 0 16,13-2 0-16,4-1 0 0,8 0 0 16,-2-2 0-16,0-1 0 0,2 1 0 15,-6 2 0-15,-4 0 0 0,-9 0 0 16,-3 3 0-16,-13 1 0 0,-11 3 0 15,-9-1 0-15,-5 2-53 16,-6-3-1447-16,0 1-37 0,-6-6-632 0</inkml:trace>
  <inkml:trace contextRef="#ctx0" brushRef="#br0" timeOffset="21606.95">12831 8252 6186 0,'0'0'745'0,"0"0"-89"16,0 0-392-16,0 0 77 0,41 9-341 15,-8-7 0-15,8-1 0 16,-3 1 0-16,-7 1 0 0,-11 1 0 16,-5 2 0-16,-9 5 0 0,-6 3 0 15,-10 4 0-15,-5 2 0 0,-6 2 0 16,-5-2 0-16,-1 0 0 0,-4 0 0 16,0-1 0-16,-2-4 0 15,8-3 0-15,4-6 0 0,9-6-773 16,3-2-1448-16</inkml:trace>
  <inkml:trace contextRef="#ctx0" brushRef="#br0" timeOffset="22694.11">13242 6718 2509 0,'0'0'2453'0,"0"0"-1533"0,0 0 193 16,0 0-457-16,0 0-160 0,0 0-451 16,0 0-45-16,-12-33 0 15,12 29 0-15,0 2 0 0,0 3 0 16,0 12 0-16,0 15 0 0,0 10 0 16,0 10 0-16,0 8 0 0,-5 1 0 15,-1 5 0-15,0 2 0 16,-4 1 0-16,-1-5 0 0,-3-4 0 15,4-6 0-15,-1-9 0 0,5-3 0 16,2-6 0-16,-2-6 0 0,6-5 0 16,0-4 0-16,0-5 0 15,0-5 0-15,0-3-361 0,0-4-779 16,4 0 43-16,-2-3-31 0,-2 0-661 16</inkml:trace>
  <inkml:trace contextRef="#ctx0" brushRef="#br0" timeOffset="23037.81">13120 7433 4874 0,'0'0'1568'0,"0"0"-927"0,0 0-5 16,-37 0-163-16,22-7-473 0,-1-5 0 15,-1-6 0-15,7-3 0 16,-5-3 0-16,3-2 0 0,2 0 0 15,4 2 0-15,-3 7 0 0,7 4 0 16,2 7 0-16,0 2 0 0,0 4 0 16,0 0 0-16,0 11 0 15,2 9 0-15,2 6 0 0,1 6 0 16,-3-1 0-16,4-4 0 0,4-1 0 16,5-3 0-16,-5-4 0 0,6-4 0 15,-5-2 0-15,5-6 0 0,-5-3 0 16,3-4 0-16,-4-1 0 0,1-9 0 15,-1-1 0-15,0-4 0 0,1-4 0 16,-1-2 0-16,3-8 0 16,1-4-213-16,-4 6-1095 0,1-6-737 0</inkml:trace>
  <inkml:trace contextRef="#ctx0" brushRef="#br0" timeOffset="23464.46">13168 6723 4390 0,'0'0'584'0,"0"0"-40"0,0 0 348 15,0 0-423-15,0 0-145 0,0 0 136 16,0 0-324-16,0 0-20 0,8-34 144 16,-2 30-243-16,-4 2-17 15,2 1 0-15,-4 4 0 0,-6 12 0 16,-19 10 0-16,-6 6 0 0,-2 2 0 16,2-2 0-16,10-9 0 0,5-4 0 15,10-7 0-15,-3-4 0 16,9-6 0-16,5-1 0 0,11-8 0 15,9-13 0-15,12-8 0 0,0-6 0 16,5 0 0-16,-5 6 0 0,-6 4 0 16,-4 5 0-16,-7 6 0 15,-5 5 0-15,-9 8 0 0,0 1 0 16,1 3 0-16,-3 10 0 0,6 8 0 16,0 3 0-16,1 1 0 0,-1-5 0 15,7-9 0-15,-7-6 0 0,6-5-4671 0</inkml:trace>
  <inkml:trace contextRef="#ctx0" brushRef="#br0" timeOffset="24268.06">15053 8527 4081 0,'0'0'1761'0,"0"0"-1309"0,0 0-196 16,-27 45 109-16,12-10-161 0,5 5 52 15,10 1 68-15,4-4-260 16,11-1-12-16,7-3-28 0,5-5-16 15,11-3-8-15,9-5 4 0,3-6 0 16,8-5-4-16,1-7 24 0,8-3-16 16,-3-8-8-16,0-6 136 15,2-3 33-15,-6-4-169 0,2-4 0 16,8 1 0-16,3 4 0 0,5 4 0 16,7 7 0-16,4 7 0 0,0 5 0 15,-5 9 0-15,5 5 0 0,-10 4 0 16,-1 2 0-16,-3 0 0 0,-11 0 0 15,-4-3 0-15,-11-5-217 16,-18-5-1468-16,-4-6-1864 0</inkml:trace>
  <inkml:trace contextRef="#ctx0" brushRef="#br0" timeOffset="24814.72">17170 8929 5038 0,'0'0'1408'0,"0"0"-695"0,0 0 320 16,0 0-1033-16,-5-40 0 0,-11 23 0 15,-1 2 0-15,-1 2 0 0,-5 4 0 16,6 3 0-16,-3 6 0 0,3 4 0 16,-1 9 0-16,5 6 0 0,-7 6 0 15,-1 3 0-15,6 4 0 0,3 2 0 16,4-1 0-16,8-1 0 15,4-5 0-15,17-4 0 0,5-7 0 16,5-9 0-16,13-5 0 0,-3-6 0 16,5-8 0-16,-5-6 0 0,-8-5 0 15,-6-3-557-15,-11 4-1220 0,-5-1-936 16</inkml:trace>
  <inkml:trace contextRef="#ctx0" brushRef="#br0" timeOffset="25015.72">17327 8466 5634 0,'0'0'1461'0,"0"0"-364"15,0 0-1097-15,0 0 0 0,0 0 0 16,-38 27 0-16,18 7 0 0,-1 7 0 16,-4 9 0-16,9 4 0 0,1 9 0 15,5 6 0-15,4-1 0 0,6-6 0 16,10-8 0-16,7-11 0 15,7-11 0-15,3-7 0 0,-6-11 0 16,6-8-5227-16</inkml:trace>
  <inkml:trace contextRef="#ctx0" brushRef="#br0" timeOffset="27976.15">18052 8540 3353 0,'0'0'2205'16,"0"0"-1465"-16,0 0 225 0,0 0-537 15,-4-35-124-15,8 19-107 0,2-2-197 16,5 1 0-16,-1 2 0 0,-4 2 0 15,3 5 0-15,-7 3 0 0,-2 3 0 16,0 2 0-16,0 5 0 16,-11 14 0-16,-7 19 0 0,-7 14 0 15,-6 11 0-15,-2 4 0 0,6-3 0 16,4 1 0-16,7 2 0 0,3-4 0 16,9-6 0-16,4-6 0 0,4-9 0 15,9-3 0-15,7-7 0 0,1-7-513 16,-5-7-820-16,5-8-387 0</inkml:trace>
  <inkml:trace contextRef="#ctx0" brushRef="#br0" timeOffset="28519.88">18352 8772 5294 0,'0'0'784'0,"0"0"-540"0,12-36 205 0,-10 26 251 0,-2 2-408 0,-4 0-80 16,-10 2 5-16,-3 0-217 0,-3 2 0 16,-1 4 0-16,0 6 0 0,5 4 0 15,1 3 0-15,-1 2 0 16,5 2 0-16,5-1 0 0,0 2 0 15,6-1 0-15,2-1 0 0,8 2 0 16,5-4 0-16,8-1 0 0,1-2 0 16,3 1 0-16,2-1 0 15,-6 0 0-15,-2 1 0 0,-9 3 0 16,-10 1 0-16,-6 3 0 0,-11 3 0 16,-1 0 0-16,-9-1 0 0,2-2 0 15,3-1 0-15,-1-5 0 0,9-3 0 16,1-3 0-16,3-5 0 0,2-1-449 15,6-3-371-15,0-3-209 0,0-9-1884 16</inkml:trace>
  <inkml:trace contextRef="#ctx0" brushRef="#br0" timeOffset="28951.88">18495 8840 5402 0,'0'0'796'0,"0"0"17"0,-11 43-305 15,5-18-204-15,0 3 65 0,-2-3-369 16,1-1 0-16,1-1 0 16,2-2 0-16,0-4 0 0,2-5 0 15,-2-5 0-15,4-2 0 0,0-5 0 16,4-3 0-16,2-10 0 0,11-11 0 16,1-7 0-16,3-4 0 0,-3 3 0 15,-3 5 0-15,1 4 0 0,-5 6 0 16,-3 5 0-16,-6 7-85 0,-2 4 81 15,4 2-56-15,-4 9 60 16,2 8-12-16,-2 5 28 0,0 1-8 16,0 0 32-16,0-5-28 0,-2-1-4 15,2-4 20-15,2-5-20 0,0-2-8 16,0-4 0-16,5-3-48 16,-3 0 48-16,6-7 64 0,7-9-64 0,-1-4 25 15,-1-2-25-15,1-1 0 16,-1 6 0-16,-5 4 0 0,-4 5 0 15,-2 5 0-15,-4 1 0 0,0 2 0 16,0 0 0-16,0 6 0 16,2 6 0-16,-2 1 0 0,2 4 0 15,1-2 0-15,1-6 0 0,2-2 0 16,6-3-1165-16,-3-2-396 0</inkml:trace>
  <inkml:trace contextRef="#ctx0" brushRef="#br0" timeOffset="29261.82">18904 8841 6895 0,'0'0'912'0,"0"0"-588"0,-37-24-263 0,28 24-61 0,-3 4 0 16,2 6 0-16,-3 5 0 0,1 3 0 16,1 4 0-16,5-1 0 15,0 0 0-15,6-1 0 0,4-2 0 16,2-2 0-16,1-2 0 0,3-4 0 15,0-3 0-15,7-5 0 0,-3-2 0 16,1-6 0-16,-3-3 0 16,-2-3 0-16,1-1 0 0,-5 4 0 15,2 4 0-15,-6 0 0 0,-2 5 0 16,0 0 0-16,0 0 0 0,0 0 0 16,0 2 0-16,0 2 0 0,0 1 0 15,0-1 0-15,7-1 0 0,-3-2-477 16,0-1-527-16,0 0-37 0,2-3-1520 15</inkml:trace>
  <inkml:trace contextRef="#ctx0" brushRef="#br0" timeOffset="29465.51">19125 8423 5786 0,'0'0'1185'16,"0"0"-473"-16,0 0-203 0,-10 47-509 15,3-12 0-15,1 6 0 0,2 4 0 16,-2 3 0-16,2 3 0 0,0 4 0 16,-3 0 0-16,3-2 0 15,-2-2 0-15,2-5 0 0,-2-6 0 16,2-5 0-16,2-10 0 0,2-11-1898 16,0-7 266-16,2-8-257 0</inkml:trace>
  <inkml:trace contextRef="#ctx0" brushRef="#br0" timeOffset="29637.3">19218 8468 5070 0,'0'0'1172'0,"0"0"-107"15,0 0-180-15,0 0-885 0,-19 40 0 16,9-5 0-16,2 7 0 0,4 2 0 16,4 1 0-16,0 3 0 15,4 1 0-15,-2 1 0 0,2-4 0 16,-2-2 0-16,0-5 0 0,0-3 0 15,-2-7 0-15,0-8-1906 0,0-6-767 0</inkml:trace>
  <inkml:trace contextRef="#ctx0" brushRef="#br0" timeOffset="29884.8">19288 8965 6166 0,'0'0'861'0,"46"-27"19"16,-26 8-595-16,-7 3-285 15,1-2 0-15,-3-4 0 0,-5 0 0 0,2-1 0 16,-6-2 0-16,-2 2 0 16,0 6 0-16,-4 3 0 0,-6 7 0 15,-3 7 0-15,-5 6 0 0,-5 10 0 16,0 7 0-16,-2 8 0 0,3 3 0 16,3 3 0-16,5 3 0 0,5 0 0 15,9-6 0-15,11-5 0 16,9-7-217-16,7-9-699 0,4-6 55 15,-8-4-387-15,4-3-2454 0</inkml:trace>
  <inkml:trace contextRef="#ctx0" brushRef="#br0" timeOffset="30185.69">19629 8767 6410 0,'0'0'653'0,"0"0"-89"0,-51-13 1 15,30 13-565-15,-2 0 0 16,3 6 0-16,3 1 0 0,-4 2 0 16,9 1 0-16,2 0 0 0,6 1 0 15,4 0 0-15,10 1 0 0,6-1 0 16,11-1 0-16,4-3 0 0,4-1 0 16,-1-3 0-16,-3 1 0 15,-5-1 0-15,1 0 0 0,-2 2 0 16,-10 2 0-16,-7 2 0 0,-8 3 0 15,0 2 0-15,-13 6 0 0,-7 1 0 16,-7 3 0-16,-4 0 0 16,0 1 0-16,0-6 0 0,4 0 0 15,6-6 0-15,9-5 0 0,4-5 0 16,6-3-345-16,2 0-799 0,8-11-2230 0</inkml:trace>
  <inkml:trace contextRef="#ctx0" brushRef="#br0" timeOffset="30410.7">19913 8458 7575 0,'0'0'484'0,"0"0"-351"16,0 0-133-16,0 0 0 16,-38 59 0-16,24-12 0 0,1 9 0 0,5 3 0 15,2-2 0-15,0 2 0 16,0-1 0-16,-3-3 0 0,3-4 0 15,-4-3 0-15,-5-7 0 0,-1-6 0 16,-1-7 0-16,3-11-2102 16,1-9-1595-16</inkml:trace>
  <inkml:trace contextRef="#ctx0" brushRef="#br0" timeOffset="30493.86">19745 8897 6719 0,'0'0'472'0,"46"-25"-188"0,-15 16 433 16,-5 2-717-16,-3-1 0 0,4 0 0 15,-12-1-1421-15,5-3-1777 0</inkml:trace>
  <inkml:trace contextRef="#ctx0" brushRef="#br0" timeOffset="31313.91">20322 8949 6258 0,'0'0'781'0,"-23"-34"35"16,11 16-532-16,-1 7-231 0,-1 4-53 15,4 7 0-15,1 4 0 0,-1 8 0 16,0 4 0-16,-3 5 0 0,-3 2 0 15,5 3 0-15,1-1 0 0,4-2 0 16,6-6 0-16,0-4 0 16,8-5 0-16,4-6 0 0,5-4 0 15,4-7 0-15,-1-5 0 0,-3-5 0 16,1 0 0-16,-5 1 0 16,-3 2 0-16,1 3 0 0,-7 3 0 15,-2 4 0-15,-2 3 0 0,0 2 0 16,0 1 0-16,0 0 0 0,6 6 0 15,-2 6 0-15,4 9 0 0,3 4 0 16,-3 4 0-16,-4-1 0 16,4-1 0-16,-6 1 0 0,-2 1 0 15,-6 3 0-15,-4 2 0 0,-7 0 0 16,-5 3 0-16,-5-1 0 0,-4-2 0 16,-2-2 0-16,2-6 0 0,2-6 0 15,0-3 0-15,2-9 0 0,10-6 0 16,1-4 0-16,5-11 0 0,7-6 0 15,4-7 0-15,2-5 0 16,7 0 0-16,5 4 0 0,3 2 0 16,5 4 0-16,3-1 0 0,0 1 0 15,4 0-257-15,-8 3-735 0,1-1-633 16</inkml:trace>
  <inkml:trace contextRef="#ctx0" brushRef="#br0" timeOffset="31607.33">20512 8920 7451 0,'0'0'741'16,"0"0"-741"-16,0 0 0 0,0 0 0 15,0 0 0-15,-39-21 0 0,26 22 0 16,-7 13 0-16,-3 8 0 0,0 7 0 16,0 4 0-16,5-2 0 0,3-3 0 15,9-4 0-15,6-6 0 0,11-7 0 16,5-5 0-16,9-4 0 0,4-5 0 15,2-8 0-15,0-3 0 0,-4-1 0 16,-7-1 0-16,-5 5 0 16,-9 4 0-16,2 2 0 0,-6 2 0 15,-2 3 0-15,0-1 0 0,-4 2 0 16,-4 7 0-16,-4 5 0 0,-1 1 0 16,3 3 0-16,6-3 0 15,4-5-329-15,0-2-1740 16,0-1-532-16</inkml:trace>
  <inkml:trace contextRef="#ctx0" brushRef="#br0" timeOffset="31980.86">20706 9101 7951 0,'0'0'241'0,"-6"53"-241"0,0-13 0 16,0 6 0-16,2 4 0 0,-1 5 0 15,5 0 0-15,0-1 0 0,0-7 0 16,0-4 0-16,0-5 0 0,5-9 0 16,-1-7 0-16,-2-5 0 0,2-11 0 15,-2-6 0-15,4-5-789 0,-2-12-2693 16</inkml:trace>
  <inkml:trace contextRef="#ctx0" brushRef="#br0" timeOffset="32304.85">20690 8981 3473 0,'0'0'2541'0,"0"0"-1812"0,-2-43 139 15,10 31-456-15,2 3-243 0,1 2-169 16,-1 1 0-16,0 3 0 0,5 3 0 16,1 0 0-16,-1 7 0 0,1 5 0 15,1 4 0-15,-3 3 0 0,-1 0 0 16,-3 0 0-16,-2 0 0 0,-6 0 0 15,-2 0 0-15,-10-1 0 16,0 2 0-16,-5-2 0 0,-7-3 0 16,1-2 0-16,-2-3 0 0,2-4 0 15,7-4 0-15,4-2 0 0,3-1-61 16,7-7-1840-16,0 1-428 0</inkml:trace>
  <inkml:trace contextRef="#ctx0" brushRef="#br0" timeOffset="32728.19">20990 8479 6651 0,'0'0'752'0,"0"0"37"0,0 0-789 16,0 0 0-16,41 42 0 0,-18-10 0 15,1 6 0-15,3 7 0 0,11 1 0 16,1 4 0-16,-2 1 0 16,-8-1 0-16,-8 2 0 0,-17-4 0 15,-13 1 0-15,-15-1 0 0,-16-1 0 16,-9-1 0-16,-9-2 0 0,-8-4 0 16,2-4 0-16,2-11 0 0,4-18 0 15,21-7 0-15,6-14-2750 0</inkml:trace>
  <inkml:trace contextRef="#ctx0" brushRef="#br0" timeOffset="55237.98">3748 5847 2717 0,'0'0'2093'0,"0"0"-1241"0,0 0-180 16,0 0 297-16,0 0-473 15,0 0-244-15,0 0-111 0,0 0-141 16,0 0 0-16,51 2 0 0,-24-2 0 16,8-6 0-16,1 1 0 0,3-3 0 15,-2 1 0-15,0 0 0 0,-6 1 0 16,-8 2 0-16,-2 0 0 0,-3 0 0 16,-1 2 0-16,-7 1 0 15,0 1 0-15,-3 0-765 0,-3 0-1824 16,-2-1-64-16</inkml:trace>
  <inkml:trace contextRef="#ctx0" brushRef="#br0" timeOffset="55764.54">3746 6051 4974 0,'0'0'1184'0,"0"0"-623"16,0 0 63-16,0 0 60 0,0 0-519 16,37 0-165-16,-4-1 0 15,8-2 0-15,-1-1 0 0,5 0 0 16,3 1 0-16,3-1 0 0,-7 3 0 15,-5-1 0-15,-4 1 0 0,-10 0 0 16,-4-3 0-16,-9 1-189 0,-4-6-4809 0</inkml:trace>
  <inkml:trace contextRef="#ctx0" brushRef="#br0" timeOffset="58476.93">4971 5356 1440 0,'0'0'660'15,"0"0"2130"-15,0 0-2386 0,0 0 116 16,0 0 241-16,0 0-477 0,0 0-60 15,0 0 32-15,0 0-240 16,-6-10 4-16,-4 31 28 0,0 4-36 16,-5 4 20-16,3 1 100 0,-1-1-92 15,1 0 28-15,2 1 32 0,-1-1-96 16,5-4 44-16,0-1-8 16,4-6-24-16,2-4-16 0,4-6 0 15,2-1 16-15,6-3-16 0,5-4 36 16,4 0-28-16,-1-7 12 0,3-2-4 15,-6-3-8-15,1-2-8 0,-1-1 0 16,-1 2-68-16,-5 4-4 0,-7 3-76 16,-2 2 48-16,-2 4 84 0,0 3 8 15,-2 6-88-15,0 5 96 16,0 5-16-16,2 2 12 0,0-4 4 16,4 0 0-16,4-3-20 0,4-3 20 15,5-2-4-15,0-4-8 0,3-2 12 16,7-3 44-16,-6-5-40 0,1-5 84 15,3-7 120-15,-4-3-108 0,-5-1 12 16,-1-8 69-16,1-1-181 16,-3-3 0-16,-3-3 0 0,-2-2 0 15,-1-2 0-15,-3 0 0 0,2 5 0 16,-6 4 0-16,0 10 0 16,0 6 0-16,0 6 0 0,-4 4 0 15,2 4-925-15,-4-2-892 0</inkml:trace>
  <inkml:trace contextRef="#ctx0" brushRef="#br0" timeOffset="59160.44">4756 5879 2020 0,'0'0'4106'0,"0"0"-3533"0,0 0-37 16,0 0 421-16,62 6-957 0,-22-6 0 15,9 0 0-15,5 0 0 0,4-4 0 16,4 1 0-16,-4 2 0 15,0-2 0-15,0 1 0 0,-5 0 0 16,-7 0 0-16,-7 2-129 0,-8 0-1179 16,-14 2-233-16,-7-1-3661 0</inkml:trace>
  <inkml:trace contextRef="#ctx0" brushRef="#br0" timeOffset="59676.54">5122 6096 4277 0,'0'0'669'0,"0"0"-105"0,0 0 549 15,0 0-633-15,0 0 4 0,0 0 121 16,0 0-605-16,-41-14 0 0,20 14 0 16,-6 6 0-16,1 5 0 0,1 6 0 15,-6 3 0-15,4 5 0 16,0 5 0-16,6 0 0 0,5 1 0 16,8 2 0-16,5-2 0 0,10-1 0 15,3-4 0-15,13-1 0 0,4-5 0 16,8-6 0-16,6-6 0 15,3-6 0-15,7-4 0 0,-7-6 0 16,1-1 0-16,-12-3 0 0,-2 0 0 16,-6-1 0-16,-13 4-729 0,-3-3-1668 0</inkml:trace>
  <inkml:trace contextRef="#ctx0" brushRef="#br0" timeOffset="60453.37">5854 5896 1104 0,'0'0'8'0,"0"0"-8"0,0 0 1897 16,0 0-1277-16,0 0-84 0,31-40 605 16,-29 31-469-16,-2 5-100 0,4-1 357 15,-4-1-401-15,0 0-343 16,-6 1-185-16,0-2 0 0,-4 0 0 16,-5 0 0-16,-1 0 0 0,-5 3 0 15,0 4 0-15,1 10 0 0,-1 7 0 16,-2 8 0-16,2 4 0 15,1 4 0-15,9 0 0 0,3-1 0 16,8-2 0-16,4-5 0 0,11-4 0 16,1-6 0-16,9-5 0 0,4-7 0 15,6-3 0-15,-2-8 0 0,2-3 0 16,-2-6 0-16,-1-4-193 0,-8 5-1219 16,-3-2-461-16</inkml:trace>
  <inkml:trace contextRef="#ctx0" brushRef="#br0" timeOffset="60687.33">5947 5367 5434 0,'0'0'728'16,"0"0"89"-16,-39 34-337 0,33-12-180 15,6 4 8-15,0 2-196 0,4 8-99 16,2 4-13-16,4 7 0 0,1 6 0 15,-1 5 0-15,-6 2 0 0,-2 1 0 16,-2-2 0-16,-2-8 0 16,2-10 0-16,0-11 0 0,2-9 0 15,9-13 0-15,-7-6-2034 0,6-8-1363 0</inkml:trace>
  <inkml:trace contextRef="#ctx0" brushRef="#br0" timeOffset="61105.52">6280 5691 4349 0,'0'0'1025'0,"0"0"-489"0,0 0 209 16,0 0-229-16,0 0-48 0,47 11 72 16,-20-11-527-16,4-2-13 0,4-4 0 15,-8 0 0-15,0-1 0 16,-6 1 0-16,-5 3 0 0,-1-2 0 16,-9 2 0-16,4 1-41 0,-5 1-739 15,-5 1-1209-15,2-2-288 0</inkml:trace>
  <inkml:trace contextRef="#ctx0" brushRef="#br0" timeOffset="61526.41">6303 5877 5514 0,'0'0'1028'0,"0"0"-307"0,0 0-113 0,35 0-287 0,-15-2-321 0,7-1 0 15,4 3 0-15,-6-1 0 16,4 0 0-16,-2-1 0 0,2 1 0 15,-6 0 0-15,1-1 0 0,-3-5 0 16,-4 1-633-16,-7-4-2404 0</inkml:trace>
  <inkml:trace contextRef="#ctx0" brushRef="#br0" timeOffset="62961.45">28468 4028 1064 0,'0'0'52'0,"0"0"1057"0,0 0-549 15,0 0-428-15,0 0-12 0,0 0 16 16,0 0-88-16,0 0 20 0,0 0 420 16,5 10-76-16,-3-13-51 0,0 1 403 15,0 0-172-15,-2 0-36 0,2 0 253 16,-2 2-313-16,2-1-120 0,0 0-327 16,4 0-49-16,9 0 0 0,16-2 0 15,14 0 0-15,11-1 0 16,12 3 0-16,7 0 0 0,5 1 0 15,17 3 0-15,13 5 0 0,14 5 0 16,8 2 0-16,5 5 0 16,3 3 0-16,3 5 0 0,4 1 0 15,-1 1 0-15,-9-3 0 0,-11-4 0 16,-19-7 0-16,-26-6 0 0,-23-5 0 16,-29-4 0-16,-17-1 0 15,-10-1-1037-15,-14-11-692 0</inkml:trace>
  <inkml:trace contextRef="#ctx0" brushRef="#br0" timeOffset="64306.47">6962 5342 1936 0,'0'0'2221'16,"0"0"-1596"-16,0 0-165 0,0 0 492 15,0 0-519-15,0 0-113 0,0 0-8 16,0 0-140-16,21-43 12 0,6 17 28 15,-1-1-148-15,-1 5 20 0,2 0 72 16,-4 2-95-16,-5 5-61 0,1 3 0 16,-4 1 0-16,-1 6 0 0,-2 4 0 15,3 1 0-15,1 1 0 0,-1 10 0 16,-5 2 0-16,3 8 0 16,-5 4 0-16,-2 6 0 0,-6 6 0 15,-4 1 0-15,-2 1 0 0,-5 0 0 16,-3-1 0-16,-3-5 0 0,1-2 0 15,-1-5 0-15,3-3 0 16,-7-3 0-16,1-3 0 0,3-2 0 16,-4-3 0-16,5-5 0 0,1-5 0 15,5-2 0-15,4-4 0 0,0-6 0 16,1-7 0-16,5-3 0 0,0 0 0 16,0 1 0-16,5 2 0 0,1 3 0 15,4 6 0-15,0 2 0 16,3 5 0-16,1 2 0 0,1 6 0 15,1 6 0-15,-3 5 0 0,5 0 0 16,-1 3 0-16,4-1 0 0,-1 3 0 16,1-3 0-16,0-1 0 0,-3-4 0 15,1-3 0-15,-3-3-353 16,1-5-567-16,-9-2-605 0,-2-4-1052 0</inkml:trace>
  <inkml:trace contextRef="#ctx0" brushRef="#br0" timeOffset="64515.34">7504 5400 6278 0,'0'0'1189'0,"0"0"-685"16,0 0-283-16,0 0-221 0,0 0 0 16,-7 45 0-16,3-17 0 15,4 1 0-15,0-2 0 0,0-3 0 16,0 0 0-16,0-3 0 0,0-3 0 15,0-6 0-15,0-5 0 0,4-4 0 16,7-5-1153-16,-5-4-168 0,4-6-3453 0</inkml:trace>
  <inkml:trace contextRef="#ctx0" brushRef="#br0" timeOffset="64696.55">7667 5357 5874 0,'0'0'1637'0,"0"0"-1249"0,0 0-95 15,0 0-293-15,-4 46 0 0,2-20 0 16,2 2 0-16,0 0 0 16,0 4 0-16,6 0 0 0,0 3 0 15,4-1 0-15,1 1 0 0,-3-3 0 16,-2-2 0-16,0-7 0 0,1-7 0 16,-3-7-1093-16,-4-9-2077 0</inkml:trace>
  <inkml:trace contextRef="#ctx0" brushRef="#br0" timeOffset="64864.31">7504 5438 5518 0,'0'0'1305'15,"0"0"-649"-15,0 0 8 0,0 0-615 16,0 0-49-16,51-24 0 16,-22 16 0-16,6 2 0 0,-4 0 0 15,-4 1 0-15,4-1 0 0,-10 1-665 16,-4-5-3965-16</inkml:trace>
  <inkml:trace contextRef="#ctx0" brushRef="#br0" timeOffset="65267.48">7960 5527 7067 0,'0'0'520'0,"0"0"85"15,0 0-605-15,0 0 0 0,0 0 0 16,0 0 0-16,0 0 0 0,0 0-1149 15,0 0-496-15,44-21-988 0</inkml:trace>
  <inkml:trace contextRef="#ctx0" brushRef="#br0" timeOffset="65790.62">8107 5254 3553 0,'0'0'2753'0,"0"0"-2140"16,0 0 7-16,6-36-20 15,9 24-547-15,1 2-53 0,1 3 0 16,4 7 0-16,-5 0 0 0,-1 7 0 15,1 6 0-15,-1 5 0 0,-5 0 0 16,0 2 0-16,-3-1 0 0,-3-1 0 16,-4-1 0-16,0-1 0 0,-4-3 0 15,-3-1 0-15,-3-2 0 0,2 0 0 16,-5-2 0-16,3 2 0 16,-4-3 0-16,1-1 0 0,3-2 0 15,-1-1 0-15,7-2 0 0,-2 0 0 16,6-1 0-16,-4 0 0 0,4 0 0 15,0 0 0-15,0 0 0 0,0 0 0 16,4 0 0-16,-4 1 0 16,6 3 0-16,-2 2 0 0,7 2 0 15,5 6 0-15,-1 1 0 0,8-2 0 16,-3-1 0-16,1-2 0 16,0 1 0-16,-11 0 0 0,0 2 0 15,-10 1 0-15,-4 2 0 0,-12 2 0 16,-5 1 0-16,-6 0 0 0,2-1 0 15,-2-2 0-15,3-5 0 0,7-3 0 16,0-4 0-16,11-4-249 0,6 0-1524 16,0-10-368-16</inkml:trace>
  <inkml:trace contextRef="#ctx0" brushRef="#br0" timeOffset="66102.57">8543 5243 6210 0,'0'0'457'0,"0"0"-53"0,0 0 288 0,0 0-512 16,0 0 0-16,-41 3-111 0,20 22-69 15,-5 7 0-15,-1 7 0 0,2 3 0 16,8-1 0-16,3 1 0 0,8 0 0 16,6-5 0-16,14-4 0 15,9-3 0-15,12-12 0 0,13-9 0 16,5-6 0-16,9-7 0 0,-4-10 0 15,-4-5 0-15,-9-6 0 0,-12-5 0 16,-12 0 0-16,-6-3 0 0,-15 0 0 16,-5 0 0-16,-11-4 0 0,-5 2 0 15,-10 0 0-15,0 8 0 0,-2 8 0 16,2 7 0-16,6 11 0 16,9 1-61-16,5 11-779 0,7 0-197 15,4 0-1332-15,0 1-412 0</inkml:trace>
  <inkml:trace contextRef="#ctx0" brushRef="#br0" timeOffset="66412.3">9116 5291 4830 0,'0'0'652'16,"0"0"-80"-16,12-43 817 0,-18 33-640 15,-8 3-749-15,-5 3 0 16,-2 4 0-16,-3 7 0 0,-3 9 0 15,-4 5 0-15,4 6 0 0,0 9 0 16,0 4 0-16,6 4 0 0,3 2 0 16,12-3 0-16,6-4 0 0,10-4 0 15,11-6 0-15,6-7 0 16,8-5 0-16,2-10 0 0,4-7 0 16,3-3 0-16,-1-12 0 0,-2-5 0 15,-5-7 0-15,-10-4 0 0,-3-4 0 16,-8-3 0-16,-11-1 0 15,-4-3 0-15,-9 0 0 0,-7-3 0 0,-7 0 0 16,-12 2 0-16,8 12-1565 16,0 1-2013-16</inkml:trace>
  <inkml:trace contextRef="#ctx0" brushRef="#br0" timeOffset="66883.64">6993 5853 4069 0,'0'0'693'0,"0"0"175"16,0 0-120-16,0 0-115 0,0 0 107 15,0 0-480-15,0 0-156 16,58 7-27-16,16-1-77 0,32-5 0 16,41-7 0-16,22-9 0 0,34-7 0 15,14 1 0-15,8 2 0 0,-4 3 0 16,-22 6 0-16,-24 3 0 0,-30 5 0 15,-33 2 0-15,-34 0 0 16,-30 1 0-16,-23 1-993 0,-25-2-2377 0</inkml:trace>
  <inkml:trace contextRef="#ctx0" brushRef="#br0" timeOffset="67668.39">7657 6042 3497 0,'0'0'2217'0,"0"0"-1817"16,0 0 473-16,0 0-389 0,0 0-144 16,0 0 4-16,35-24-307 0,-2 20-37 15,8 4 0-15,1 4 0 0,-9 6 0 16,-2 3 0-16,-11 2 0 0,-3 1 0 15,-3 2 0-15,-12-1 0 16,-2 0 0-16,-6 1 0 0,-8-2 0 16,-3 0 0-16,-6 0 0 0,-1-2 0 15,1 0 0-15,2-2 0 0,1-1 0 16,-1-5 0-16,4-1 0 0,9-3 0 16,2-1 0-16,2-1 0 15,2-1 0-15,2-1 0 0,-5-2 0 16,5 0 0-16,0-1 0 0,0 2 0 15,5 0 0-15,5 3 0 0,2 3 0 16,7 4 0-16,-2 3 0 0,5 1 0 16,-1 0 0-16,6 0 0 0,2-1 0 15,-2 2 0-15,-1 1 0 16,-9-2 0-16,-3 2 0 0,-9 1 0 16,-7 2 0-16,-7 0 0 0,-5 3 0 15,-11-4 0-15,-2 2 0 0,-6-3 0 16,-2-2 0-16,2-5 0 15,-2-1 0-15,8-6 0 0,4 0 0 16,4-3 0-16,9-3 0 0,4-5-521 16,6-4-295-16,0 3-1193 0,0-7-204 0</inkml:trace>
  <inkml:trace contextRef="#ctx0" brushRef="#br0" timeOffset="67990.6">8103 6007 6274 0,'0'0'893'0,"0"0"-413"0,0 0 65 0,0 0-545 0,0 0 0 16,0 0 0-16,0 34 0 0,0-17 0 16,0 2 0-16,0 2 0 0,-6 1 0 15,-9 3 0-15,-1 0 0 0,-5-1 0 16,-2-1 0-16,3-5 0 0,1-5 0 15,9-4 0-15,4-4 0 16,2-2 0-16,4-2 0 0,2 0 0 16,10-1 0-16,9 1 0 0,10-1 0 15,0 0 0-15,2 2 0 0,-2-2 0 16,-4 0 0-16,4 0 0 0,-7-3 0 16,-5-1 0-16,0-2 0 15,-9 2 0-15,0 0-145 0,-3-1-1251 16,-7 3-113-16,0-5-444 0</inkml:trace>
  <inkml:trace contextRef="#ctx0" brushRef="#br0" timeOffset="68164.87">8281 6055 6294 0,'0'0'721'16,"0"0"219"-16,0 0-703 0,-37 47-237 15,22-15 0-15,-1 3 0 0,5 3 0 16,1-2 0-16,4 0 0 15,2-2 0-15,4-3 0 0,4-3 0 16,-2-3 0-16,6-5 0 0,2-4 0 16,-1-6 0-16,5-8 0 0,1-5 0 15,-5-4-481-15,-4-7-2852 0</inkml:trace>
  <inkml:trace contextRef="#ctx0" brushRef="#br0" timeOffset="68902.86">8444 6023 3765 0,'0'0'757'0,"0"0"-181"16,0 0 740-16,0 0-667 0,0 0-29 16,0 0-111-16,42-8-509 0,-16 5 0 15,5 0 0-15,2 1 0 0,-2 2 0 16,-6 0 0-16,-2 3 0 15,-6 1 0-15,-3 2 0 0,-8-1 0 16,-2 0 0-16,-4 0 0 0,0 3 0 16,0 3 0-16,-10 6 0 0,-6 2 0 15,-9 0 0-15,2 0 0 0,-8 1 0 16,0-2 0-16,4 0 0 0,0-3 0 16,2-1 0-16,3-2 0 15,7-5 0-15,5 0 0 0,6-3 0 16,2-2 0-16,2 1 0 0,0-1 0 15,6 0 0-15,10-1 0 0,15-1 0 16,11 0 0-16,-1 0 0 0,-2 0 0 16,-4 4 0-16,-8 2 0 0,0 4 0 15,-8 3 0-15,-3 1 0 16,-9 4 0-16,-3 2 0 0,-4 2 0 16,-4 1 0-16,-7 2 0 0,-9-2 0 15,-3 2 0-15,-4-1 0 0,-8-4 0 16,-2 0 0-16,-1-4 0 0,1-4 0 15,2-3 0-15,2-2 0 16,2-4 0-16,0-5 0 0,4-2-2154 16,0-6-2416-16</inkml:trace>
  <inkml:trace contextRef="#ctx0" brushRef="#br0" timeOffset="71010.78">9596 5847 6046 0,'0'0'733'0,"0"0"-13"16,-27-42-27-16,16 20-693 16,-1 1 0-16,2 1 0 0,-1 3 0 15,1 5 0-15,6 5 0 0,0 4 0 16,2 3 0-16,-3 3 0 0,-5 13 0 16,4 13 0-16,-4 7 0 0,3 4 0 15,7-1 0-15,2-7 0 16,9-4-105-16,-1-5-231 0,5-8-568 15,5-7-69-15,-7-5-187 0,7-3-2630 0</inkml:trace>
  <inkml:trace contextRef="#ctx0" brushRef="#br0" timeOffset="71475.39">9695 5164 7091 0,'0'0'584'0,"0"0"-136"0,-27 52-379 0,10-11-69 0,-3 6 0 16,5 2 0-16,5 2 0 16,0 2 0-16,8 5 0 0,2 4 0 15,0 3 0-15,2 2 0 0,2-4 0 16,2-5 0-16,4-9 0 0,1-9 0 16,3-10 0-16,3-11 0 0,-1-6 0 15,5-9-837-15</inkml:trace>
  <inkml:trace contextRef="#ctx0" brushRef="#br0" timeOffset="71965.77">10247 5552 2537 0,'0'0'2365'0,"0"0"-1081"0,0 0-591 16,0 0 67-16,0 0-207 0,0 0-553 16,-6-33 0-16,12 33 0 0,8 0 0 15,13 0 0-15,10-1 0 0,5-1 0 16,-1 0 0-16,-10 1 0 0,-4-2 0 16,0 2 0-16,-7 1 0 0,-7-1-89 15,-5 1-1075-15,-2-1-2318 0</inkml:trace>
  <inkml:trace contextRef="#ctx0" brushRef="#br0" timeOffset="72266.42">10189 5725 5834 0,'0'0'1097'0,"0"0"-293"0,0 0-347 15,0 0-457-15,37 13 0 0,-6-10 0 16,4-3 0-16,2-3 0 0,1-3 0 15,-1-4 0-15,6-3 0 0,-8 2-293 16,-2-5-3501-16</inkml:trace>
  <inkml:trace contextRef="#ctx0" brushRef="#br0" timeOffset="74806.81">11497 5257 4826 0,'0'0'668'0,"0"0"-368"0,0 0 505 15,0 0-433-15,0 0-88 0,0 0 88 16,35-28-288-16,-32 26-8 16,1 1 64-16,-4 1 4 0,0 0-23 15,-4 0-121-15,-7 1 0 0,-5 6 0 16,-7 0 0-16,-8 2 0 0,-4-2 0 15,6-3 0-15,0-1 0 0,2-1 0 16,6-2 0-16,-1 0 0 16,7 0 0-16,5 0 0 0,4 0 0 15,1 0 0-15,-1 1 0 0,0 3 0 16,-4 3 0-16,-1 6 0 0,-3 2 0 16,4 3 0-16,-1 1 0 0,5-1 0 15,0 2 0-15,6-1 0 16,-4 4 0-16,4-4 0 0,0 2 0 15,4-3 0-15,2-3 0 0,0 0 0 16,-2-2 0-16,1-3 0 0,-3 1 0 16,-2-3 0-16,0-3 0 0,0-1 0 15,0 0 0-15,0 2 0 16,0-1 0-16,0-3 0 0,0 1 0 16,4-2 0-16,-2 0 0 0,6-1 0 15,13 0 0-15,-1-2 0 0,3-2 0 16,8 3 0-16,-4 0 0 0,-2 1 0 15,8 1 0-15,-6 0 0 0,2 5 0 16,-7 1 0-16,-1 2 0 16,0 1 0-16,-9 4 0 0,3 3 0 15,-11 1 0-15,-2 1 0 0,-2 3 0 16,-2-1 0-16,-9 1 0 0,1-1 0 16,-11-1 0-16,1 1 0 15,-3-2 0-15,-6-2 0 0,-2-2 0 16,2-3 0-16,-6-2 0 0,2-3 0 15,4-5 0-15,6-2 0 0,-2-3 0 16,9-4 0-16,6-4 0 0,3 1 0 16,7 0 0-16,7-2 0 0,7 0 0 15,7 1-713-15,6 0-79 16,4 1-877-16,-5 2 224 0,1 0-604 0</inkml:trace>
  <inkml:trace contextRef="#ctx0" brushRef="#br0" timeOffset="74963.47">11634 5805 6042 0,'0'0'1065'0,"-11"35"20"0,1-20-1085 16,4-2 0-16,0-2 0 0,2-3 0 15,-3-3 0-15,7-3 0 0,0 1 0 16,-4-2 0-16,4-1 0 0,4-1-1025 16,7-12-1312-16</inkml:trace>
  <inkml:trace contextRef="#ctx0" brushRef="#br0" timeOffset="75796.5">12194 5259 4578 0,'0'0'1676'0,"0"0"-771"15,0 0-341-15,0 0-95 0,0 0-469 16,0 0 0-16,0 0 0 16,0 0 0-16,0 0 0 0,-37-17 0 15,8 27 0-15,-2 3 0 0,4 0 0 16,-6 0 0-16,2 0 0 0,-4 0 0 15,6-3 0-15,4-4 0 16,2-1 0-16,9-1 0 0,3-3 0 16,5 2 0-16,2-1 0 0,0-1 0 15,4 0 0-15,-2 3 0 0,2 3 0 16,0 3 0-16,6 5 0 16,0 3 0-16,5 2 0 0,-3-2 0 15,-2-3 0-15,4 3 0 0,-3-4 0 16,-3 1 0-16,2-1 0 0,-2-4 0 15,-2 0 0-15,2-3 0 0,-4-3 0 16,4 0 0-16,-2 0 0 0,-2-1 0 16,5 1 0-16,1-2 0 0,-6-1 0 15,4-1 0-15,2-1 0 16,2-4 0-16,1-3 0 0,11 0 0 16,1 1 0-16,4 2 0 0,2 4 0 15,-7 1 0-15,1 4 0 0,2 2 0 16,-3 5 0-16,1-1 0 0,0 2 0 15,-5 1 0-15,5 2 0 16,-7 0 0-16,-1 3 0 0,-3 2 0 16,-2 1 0-16,-8 1 0 0,-4 0 0 15,-2 2 0-15,-8-1 0 0,-1 1 0 16,-1-2 0-16,-7-1 0 0,-2-3 0 16,-6-3 0-16,-2-4 0 15,-4-1 0-15,-4-5 0 0,3-3 0 16,3-2 0-16,8-2 0 0,7-5 0 15,3-1 0-15,3 0 0 0,12 1 0 16,2 0 0-16,10-1 0 0,13-3-1033 16,-3 1-176-16,7-1-367 0</inkml:trace>
  <inkml:trace contextRef="#ctx0" brushRef="#br0" timeOffset="76230.59">12680 5736 5274 0,'0'0'1156'0,"8"-34"-603"0,-2 13 131 16,0 1-159-16,-6 0-525 0,0 0 0 16,0 3 0-16,-6 4 0 0,-8 4 0 15,1 6 0-15,-7 3 0 0,-5 12 0 16,-2 7 0-16,-4 5 0 0,-2 4 0 15,6 3 0-15,2 0 0 16,13-2 0-16,8-1 0 0,4-2 0 16,6-4 0-16,8-2 0 0,3-3 0 15,8-4 0-15,-3-3 0 0,5-5 0 16,-2-2 0-16,2-2 0 0,-2-1 0 16,-7 0 0-16,3-3 0 15,-2-1 0-15,-7-3 0 0,3-1-437 16,-3-1-483-16,-2 2-105 0,1 0-1560 0</inkml:trace>
  <inkml:trace contextRef="#ctx0" brushRef="#br0" timeOffset="77103.11">12746 5243 4133 0,'0'0'837'0,"0"0"91"0,0 0 117 16,0 0-513-16,0 0-152 0,0 0-43 16,2 35-337-16,-2 1 0 0,0 10 0 15,4 7 0-15,-4 1 0 0,4 6 0 16,-2 2 0-16,2 3 0 16,3-2 0-16,-7-3 0 0,4-8 0 15,0-9 0-15,-2-7 0 0,2-10 0 16,0-11-465-16,-2-10-2236 0</inkml:trace>
  <inkml:trace contextRef="#ctx0" brushRef="#br0" timeOffset="80507.37">883 6838 2000 0,'0'0'2558'0,"0"0"-1214"0,0 0-1008 15,0 0 69-15,0 0 347 0,-11 42-500 16,-3-13-104-16,-9 2 136 16,0-3-171-16,-1 3-113 0,-1-1 0 15,4-3 0-15,0-2 0 0,7-5 0 16,4-6 0-16,3-2-197 0,3-8-947 15,4-3-13-15,2-4-632 0</inkml:trace>
  <inkml:trace contextRef="#ctx0" brushRef="#br0" timeOffset="80682.3">1046 6901 5814 0,'0'0'757'0,"-21"45"195"0,5-19-352 16,-3 6-531-16,-6 6-69 0,-2 2 0 16,5-4 0-16,-1-1 0 0,2-3 0 15,9-3 0-15,2-1 0 16,5-5 0-16,3-9-25 0,7-7-3052 0</inkml:trace>
  <inkml:trace contextRef="#ctx0" brushRef="#br0" timeOffset="81291.59">1220 7049 4462 0,'0'0'1132'0,"0"0"-460"15,0 0 201-15,0 0-481 0,0 0-212 16,0 0-4-16,0 0-68 0,0 42 89 15,0-6-197-15,-2 8 0 16,-5 0 0-16,1 2 0 0,0-3 0 16,-2-4 0-16,-3 1 0 0,-1 2 0 15,-3-3 0-15,3-3 0 16,-4-3 0-16,3-5 0 0,3-7 0 16,4-4 0-16,1-3 0 0,5-2 0 15,0-2 0-15,13-1 0 0,5 1 0 16,7-3 0-16,6-1 0 0,4-3 0 15,3-3 0-15,1 0 0 0,0-3 0 16,5-4 0-16,-5-1 0 0,-4 0 0 16,-4 2-125-16,-4 0-571 15,-9 1-1241-15,-5 2 404 0,-5-1-756 0</inkml:trace>
  <inkml:trace contextRef="#ctx0" brushRef="#br0" timeOffset="81808.66">1614 7419 4982 0,'0'0'808'0,"-35"-33"-176"0,19 23 197 16,3 8-417-16,3 2-56 0,0 6-183 15,-1 6-173-15,-3 7 0 0,1 3 0 16,1 5 0-16,4 3 0 0,4 0 0 15,4-3 0-15,0-2 0 0,8-7 0 16,4-2 0-16,3-7 0 0,1-4 0 16,-1-2 0-16,-1-3 0 0,1-5 0 15,1-3 0-15,-1-5 0 16,-3 1 0-16,-2-1 0 0,1 2 0 16,-3 4 0-16,-6 1 0 0,0 3 0 15,4 0 0-15,-1 3 0 0,3 0 0 16,2 0 0-16,5 7 0 0,5 0 0 15,-5 3 0-15,-1-2 0 16,1 1 0-16,-5 0 0 0,0 0 0 16,1 1 0-16,-5-1 0 0,0 1 0 15,-2-3 0-15,0-1 0 16,-2-2 0-16,1 0 0 0,-1 1 0 16,2-3 0-16,-4 1 0 0,0-3 0 15,0 0 0-15,-4-9 0 0,-3-5 0 16,-3-5 0-16,0-3 0 0,4-3 0 15,-5 0 0-15,11-1 0 0,0 1 0 16,0 1 0-16,11 2 0 0,-1 2 0 16,0 2 0-16,7 1 0 15,-5 5 0-15,3 2 0 0,-1 0 0 16,5 1-793-16,-1 3-1052 0,-1 0-664 0</inkml:trace>
  <inkml:trace contextRef="#ctx0" brushRef="#br0" timeOffset="82834.75">2139 7478 2132 0,'0'0'2314'0,"0"0"-1754"0,0 0 52 0,0 0 196 15,0 0-375-15,-6-37-97 0,2 26 68 16,-6-1-272-16,-1 1-28 0,-1 3 12 15,-2 3-100-15,-3 2 12 0,3 4 32 16,-7 7-60-16,4 7 0 0,3 8 0 16,-3 2-52-16,7 0 48 15,4-2 0-15,6-1-88 0,4-3 12 16,6-6-88-16,7-4 64 0,-1-3 44 16,5-4 32-16,-2-2 4 0,-1-1 24 15,-3-2 20-15,-7-1 0 0,-2 2-20 16,-2-1 88-16,0 1-60 15,-1 0 56-15,-1 1 116 0,0 1-152 16,-2 0-24-16,0 4-24 0,4 8-40 16,0 8 40-16,2 6 0 0,4 5 4 15,-3-1-4-15,-1-2 0 16,2 2 8-16,-2-2-8 0,-2 3 12 16,-4 1 0-16,-4 3-12 0,-8 1 96 15,-9 2-64-15,-4 0 8 0,-6-1 16 16,0-6-35-16,3-6-21 0,3-10 0 15,2-7 0-15,4-8 0 0,7-7 0 16,2-8 0-16,5-9 0 0,5-8 0 16,0-6 0-16,0-3 0 0,0-2 0 15,0 4 0-15,7 3 0 16,-1 9 0-16,2 3 0 0,2 4 0 16,3 4 0-16,1 0 0 0,3 3 0 15,4 4 0-15,3-1 0 0,5 2 0 16,4 0 0-16,3-1 0 15,5 0 0-15,0-4 0 0,1-4 0 16,1-1 0-16,-4-2 0 0,-6-1 0 16,-2-2 0-16,-10 4 0 0,-4 0 0 15,-11 3 0-15,-6-1 0 16,-2 3 0-16,-9 2 0 0,-3 2 0 16,-7 1 0-16,-2 1 0 0,-1 2 0 15,1 2 0-15,-2 4 0 0,2 5 0 16,3 7 0-16,1 7 0 0,3 7 0 15,3 5 0-15,5 3 0 0,4 3 0 16,4-3 0-16,12-3 0 0,7-6 0 16,8-8 0-16,8-9 0 15,0-8 0-15,4-12 0 0,7-10 0 16,1-12-261-16,-5 6-1548 0,-5-6-2064 0</inkml:trace>
  <inkml:trace contextRef="#ctx0" brushRef="#br0" timeOffset="83407.52">2530 6941 6166 0,'0'0'757'0,"0"0"-61"0,0 0-123 16,0 0-573-16,0 0 0 16,0 36 0-16,10-15 0 0,5 1 0 15,6-1 0-15,-1-5 0 0,-3-1 0 16,4-3 0-16,-5-1 0 0,1-4 0 15,-3 0 0-15,-4-2 0 16,1-2 0-16,-5-2-1357 0,-2-1-76 16,-2-4-432-16</inkml:trace>
  <inkml:trace contextRef="#ctx0" brushRef="#br0" timeOffset="83562.24">2691 6900 6002 0,'0'0'929'0,"0"0"-189"16,0 0-219-16,31 40-521 0,-18-23 0 16,1 2 0-16,-3 3 0 15,1 1 0-15,7 1 0 0,-3 0 0 0,5 0 0 16,-9-5-713-16,1-2-824 0</inkml:trace>
  <inkml:trace contextRef="#ctx0" brushRef="#br0" timeOffset="86809.89">3386 7449 1812 0,'0'0'208'0,"0"0"2426"15,0 0-1614-15,0 0-236 0,0 0 433 16,0 0-745-16,0 0-427 0,0 0-45 15,0 0 0-15,0 7 0 0,4 12 0 16,-4 4 0-16,0 6 0 0,0-2 0 16,-6 0 0-16,2-1 0 0,-2-2 0 15,-1-4 0-15,3-3 0 16,4-5-293-16,-4-5-963 0,4-4-313 0</inkml:trace>
  <inkml:trace contextRef="#ctx0" brushRef="#br0" timeOffset="86965.28">3483 7082 6935 0,'0'0'324'16,"0"0"16"-16,0 0-116 16,0 0-224-16,0 0-188 0,-33 15-1229 15,31-3-828-15</inkml:trace>
  <inkml:trace contextRef="#ctx0" brushRef="#br0" timeOffset="87353.14">3851 7063 2321 0,'0'0'3469'0,"0"0"-2813"16,-21-44-107-16,11 30 299 0,-4-1-576 15,-3-1-195-15,-4 2-77 0,1 0 0 16,-3 2 0-16,-2 0 0 16,0 5 0-16,5 4 0 0,1 2 0 15,3 1 0-15,3 5 0 0,1 4 0 16,6 4 0-16,1 4 0 0,5 5 0 15,0 3 0-15,5 4 0 0,5 4 0 16,2 4 0-16,9 3 0 0,-7 2 0 16,3 3 0-16,-3 2 0 0,-1 5 0 15,-3 3 0-15,-6 0 0 0,-2-2 0 16,-2-3 0-16,0-4 0 16,-2-6 0-16,-2-3 0 0,-6-8 0 15,4-7 0-15,-5-7-97 0,3-5-647 16,6-8-1425-16,-6-3-536 0</inkml:trace>
  <inkml:trace contextRef="#ctx0" brushRef="#br0" timeOffset="87483.49">3564 7573 6486 0,'0'0'865'16,"0"0"-193"-16,0 0-503 0,0 0-169 16,0 0 0-16,0 0 0 0,47-5 0 15,-12 9 0-15,3-2 0 0,1-2 0 16,6-7 0-16,-12 0 0 0,7-10-3118 0</inkml:trace>
  <inkml:trace contextRef="#ctx0" brushRef="#br0" timeOffset="87944.58">4637 6881 4886 0,'0'0'296'16,"0"0"572"-16,0 0-476 0,-13 41-99 15,5-2 307-15,6 11-360 0,-2 4-24 16,4 1 100-16,0 3-231 0,0 0-85 15,4 2 0-15,-4-2 0 16,0-1 0-16,0-5 0 0,-4-4 0 16,0-3 0-16,1-7 0 0,-3-6-193 15,2-6-355-15,4-10-777 16,0-7-155-16,0-7-465 0</inkml:trace>
  <inkml:trace contextRef="#ctx0" brushRef="#br0" timeOffset="88287.75">4566 7345 5782 0,'0'0'396'16,"0"0"345"-16,0 0-257 0,17-34-200 16,3 30 188-16,11 1-439 0,0 2-33 15,-2-3 0-15,2 2 0 0,-2-2 0 16,0 3 0-16,-2 1 0 0,-2 0 0 15,-15 0 0-15,1 4 0 16,-11 0 0-16,0 3 0 0,-17 5 0 16,-4 7 0-16,-10 6 0 0,-6 4 0 15,6 1 0-15,0 0 0 16,6 1 0-16,7 0 0 0,1-6 0 16,13-3 0-16,0-2 0 0,8-2 0 15,13-4 0-15,-3-2 0 0,7-1 0 16,6-3 0-16,-5-2 0 0,3-2 0 15,2-1 0-15,-4-2 0 0,2 2 0 16,-5-1-981-16,-3-2-424 0,-1 0-2601 16</inkml:trace>
  <inkml:trace contextRef="#ctx0" brushRef="#br0" timeOffset="88509.16">5029 7427 6342 0,'0'0'649'16,"0"0"43"-16,-37-32-183 0,21 25-509 16,1 1 0-16,-6 6 0 0,5 8 0 15,-5 9 0-15,1 7 0 16,3 8 0-16,-4 2 0 0,11 4 0 16,4 2 0-16,6 1 0 0,2-5 0 15,8-5 0-15,7-2 0 0,3-10 0 16,5-6 0-16,2-10 0 0,8-8 0 15,-2-12 0-15,9-12 0 0,-5-9-73 16,-6 5-1295-16,-4-5-801 0</inkml:trace>
  <inkml:trace contextRef="#ctx0" brushRef="#br0" timeOffset="88682.69">5166 6954 5070 0,'0'0'1797'0,"-27"43"-1205"15,17-9 141-15,-1 7-733 0,5 5 0 0,2 3 0 16,0 5 0-16,4-2 0 16,4 1 0-16,-4 1 0 0,10-3 0 15,-4-4 0-15,5-4 0 16,-1-8 0-16,0-11-733 0,3-7-3917 0</inkml:trace>
  <inkml:trace contextRef="#ctx0" brushRef="#br0" timeOffset="89290.6">5554 7155 2709 0,'0'0'2705'0,"0"0"-1677"0,-27-32-415 0,17 31-33 16,0 2-23-16,-1 8-557 0,3 5 0 15,8 3 0-15,2 5 0 0,11 2 0 16,7 1 0-16,11 1 0 0,0 2 0 15,9 2 0-15,1 0 0 16,0-2 0-16,-8 1 0 0,-2-2 0 16,-6-2 0-16,-4-4 0 0,-5-2 0 15,-5-6 0-15,-5-6 0 16,-2-2 0-16,-4-3 0 0,0 1 0 16,-4-1 0-16,-8 2 0 0,-15-1 0 15,-4 3 0-15,-9 0 0 0,1 1 0 16,-2 0 0-16,-1-1 0 0,5 1 0 15,-6-2 0-15,8 0 0 0,8-2 0 16,6 1 0-16,9-3 0 0,8 2 0 16,4-2 0-16,2-1 0 15,12-3-1077-15,3 0-416 0,10-7-668 0</inkml:trace>
  <inkml:trace contextRef="#ctx0" brushRef="#br0" timeOffset="89846.21">6011 7173 5266 0,'0'0'888'0,"0"0"-259"0,0 0 283 0,0 0-628 0,0 0-71 16,-4 47-213-16,14-26 0 16,5 3 0-16,3 1 0 0,5 2 0 15,4 1 0-15,0 2 0 16,4 1 0-16,-4-3 0 0,-4 2 0 16,1-5 0-16,-3-3 0 0,-4-2 0 15,-3-5 0-15,-4-3 0 0,-3-7 0 16,-5-1 0-16,0-2 0 0,-2 1 0 15,0-1 0-15,-2 3 0 0,-11 2 0 16,-14 4 0-16,-4 3 0 0,-10 2 0 16,-2 1 0-16,1-3 0 0,1 1 0 15,4-5 0-15,0 2 0 0,10-6 0 16,6-1 0-16,4-4 0 16,7-1 0-16,6 0-697 0,4-4-1572 0</inkml:trace>
  <inkml:trace contextRef="#ctx0" brushRef="#br0" timeOffset="90483.58">6491 7490 1552 0,'0'0'360'0,"0"0"3026"0,0 0-2442 0,0 0-171 0,0 0 315 16,0 0-999-16,0 0-89 15,6-45 0-15,13 11 0 0,3-7 0 0,5 2 0 16,-2 2 0-16,2 3 0 16,-2 3 0-16,-5 5 0 0,-3 7 0 15,-7 5 0-15,1 3 0 16,-9 7 0-16,0 2 0 0,-2 2 0 0,2 5 0 15,2 9 0-15,-2 17 0 16,2 11 0-16,0 10 0 0,-4 8 0 16,-4 5 0-16,-2 3 0 0,0 0 0 15,2-2 0-15,4-8 0 16,0-7 0-16,0-6 0 0,0-9 0 16,4-8 0-16,2-5 0 0,0-7-1329 15,-2-6-136-15,2-5-544 0</inkml:trace>
  <inkml:trace contextRef="#ctx0" brushRef="#br0" timeOffset="90649.01">6478 7818 6538 0,'0'0'489'16,"0"0"676"-16,0 0-1165 0,0 0 0 15,0 0 0-15,40 15 0 0,-5-8 0 16,8-4 0-16,3 0 0 15,-3-3 0-15,5-4 0 0,-3-2 0 16,-4-1 0-16,-7 2 0 0,-3-2 0 16,-11 2 0-16,-9-4-3174 0</inkml:trace>
  <inkml:trace contextRef="#ctx0" brushRef="#br0" timeOffset="93291.81">7599 7643 3033 0,'0'0'2233'0,"0"0"-965"16,0 0-467-16,0 0-185 16,0 0-375-16,-11-38-241 0,1 30 0 15,-2 4 0-15,-3 4 0 0,5 4 0 16,0 12 0-16,-1 6 0 15,5 7 0-15,2 6 0 0,2-1 0 16,2 3 0-16,6-5 0 0,4-6 0 16,7-5 0-16,4-8 0 0,-1-7 0 15,7-6 0-15,-2-4 0 16,2-6 0-16,-11-2 0 0,-1-5 0 16,-9 1 0-16,-2-2 0 0,-8-1 0 15,-2 3 0-15,-5-2 0 0,-3 1 0 16,-3 2 0-16,3-3 0 0,2 4 0 15,-3-2 0-15,5 5 0 0,4 2-293 16,1 3-587-16,5 5-129 0,0-4-1576 16</inkml:trace>
  <inkml:trace contextRef="#ctx0" brushRef="#br0" timeOffset="93489.1">7787 7789 2517 0,'0'0'2121'0,"0"0"-885"0,0 0-387 16,0 0-237-16,0 0 232 0,0 0-831 16,0 0-13-16,0 0 0 0,-15-41 0 15,22 13 0-15,1-2 0 16,8 9 0-16,-1 1 0 0,6 0 0 16,5 1 0-16,-3 1 0 0,8 0 0 15,-6 0 0-15,-2-2 0 0,1-6 0 16,-7 2 0-16,-7-5-305 0</inkml:trace>
  <inkml:trace contextRef="#ctx0" brushRef="#br0" timeOffset="94622.73">8911 7490 4494 0,'0'0'1256'0,"0"0"-251"0,0 0 371 15,-41-43-1315-15,20 35-61 0,-6 4 0 16,1 2 0-16,-5 6 0 0,0 6 0 15,-2 6 0-15,8 4 0 0,2 5 0 16,4 2 0-16,7 5 0 0,2 2 0 16,1 1 0-16,9 0 0 0,9-3 0 15,7-2 0-15,9-6 0 16,2-7 0-16,6-6 0 0,8-5 0 16,1-6 0-16,5-9 0 0,1-6 0 15,-7-5 0-15,-4-3 0 0,-10-5 0 16,-2 0-1573-16,-15 4-268 0,-1 0-849 15</inkml:trace>
  <inkml:trace contextRef="#ctx0" brushRef="#br0" timeOffset="94820.99">8990 7063 6162 0,'0'0'168'0,"0"0"561"0,0 0 307 16,0 0-939-16,-41 65-97 0,30-21 0 15,5 6 0-15,2 1 0 0,4 4 0 16,0 3 0-16,4 3 0 0,2 3 0 16,-6 3 0-16,4-3 0 15,3-7 0-15,-1-12 0 0,8-14 0 16,9-14 0-16,-4-8-1113 0,7-9-1356 16</inkml:trace>
  <inkml:trace contextRef="#ctx0" brushRef="#br0" timeOffset="95399.25">9323 7195 1584 0,'0'0'2938'0,"0"0"-1682"0,0 0-475 15,-17-32-169-15,11 27 240 0,2 2-683 16,4 1-169-16,-6 2 0 16,2 3 0-16,1 8 0 0,3 12 0 15,11 4 0-15,1 4 0 0,5 3 0 16,8 1 0-16,6-2 0 0,0 2 0 15,2-2 0-15,2-5 0 0,-8-4 0 16,4-5 0-16,-9-3 0 0,-1-1 0 16,-6-6 0-16,-3-2 0 15,-8-1 0-15,-4-2 0 0,2 3 0 0,-4 1 0 16,-4 4 0-16,-15 2 0 16,-4 4 0-16,-12-3 0 0,0 1 0 15,-4-2 0-15,-1-4 0 0,5-2 0 16,6-5 0-16,8-3 0 0,9 0 0 15,8-3 0-15,6-2 0 16,0-1 0-16,16-2-181 0,9-3-1059 16,2 2-153-16,6-1-2277 0</inkml:trace>
  <inkml:trace contextRef="#ctx0" brushRef="#br0" timeOffset="95833.11">9715 7278 6022 0,'0'0'797'0,"0"0"-109"0,0 0-3 0,0 0-685 15,0 0 0-15,0 0 0 16,0 0 0-16,0 0 0 0,0 0 0 16,48 39 0-16,-13-21 0 0,-8-2 0 15,0 3 0-15,-6 0 0 0,-5 0 0 16,-6 1 0-16,1-1 0 0,-11 3 0 15,0-1 0-15,-6 3 0 0,-9 2 0 16,-6 2 0-16,-10 3 0 0,5-1 0 16,-12-1 0-16,7 1 0 0,-2-4 0 15,4-6 0-15,7-4 0 16,7-8 0-16,9-6 0 0,2-2 0 16,4-3-2230-16,8-14-1479 0</inkml:trace>
  <inkml:trace contextRef="#ctx0" brushRef="#br0" timeOffset="96399.99">10325 7394 5418 0,'0'0'592'0,"0"-33"653"16,-6 15-589-16,2 4-375 0,-8 0-281 16,1 2 0-16,-3 1 0 0,-3 5 0 15,3 4 0-15,-9 4 0 0,-2 12 0 16,-6 15 0-16,-6 13 0 0,0 12 0 15,0 9 0-15,6 3 0 0,14-1 0 16,13-2 0-16,8-6 0 16,17-14 0-16,12-11 0 0,8-14 0 0,11-11 0 15,2-8 0-15,-1-13 0 16,-1-8 0-16,-5-8 0 0,-9-3 0 16,-14-3 0-16,-9 1 0 0,-9 2 0 15,-6 1 0-15,-6-2 0 0,-4 1 0 16,-5 0 0-16,5-3 0 15,-5 2 0-15,9 3 0 0,0 6 0 16,2 10 0-16,2 4 0 0,2 8-909 16,0 3-92-16,2 0-1652 0</inkml:trace>
  <inkml:trace contextRef="#ctx0" brushRef="#br0" timeOffset="96597.76">10534 7783 6671 0,'0'0'1204'0,"0"0"-887"0,-25 39-317 15,9-23 0-15,5-5 0 16,1-5 0-16,6-4 0 0,2-2 0 16,2-3 0-16,6-2 0 0,4-12-865 0</inkml:trace>
  <inkml:trace contextRef="#ctx0" brushRef="#br0" timeOffset="97009.25">10768 7335 3581 0,'0'0'2129'0,"0"0"-960"0,0 0-349 16,0 0-327-16,0 0-493 0,0 0 0 15,-33 21 0-15,18 18 0 16,3 9 0-16,1 1 0 0,7 1 0 16,4 0 0-16,0-3 0 0,4-3 0 15,-2-3 0-15,7-7 0 0,-3-7 0 16,4-5 0-16,1-7 0 0,-5-6 0 15,8-6 0-15,-1-5 0 0,5-9-185 16,-5 0-1348-16,1-4-443 0</inkml:trace>
  <inkml:trace contextRef="#ctx0" brushRef="#br0" timeOffset="97748.98">11138 7401 3389 0,'0'0'1181'0,"0"0"-501"0,0 0 468 15,0 0-631-15,-9-41 19 0,7 31 92 16,-6-2-515-16,6 1-113 0,-6 2 0 16,2 4 0-16,-1 3 0 0,-7 2 0 15,-3 6 0-15,1 8 0 0,-5 9 0 16,0 5 0-16,5 5 0 16,1 2 0-16,9-2 0 0,6-2 0 15,13-6 0-15,7-4 0 0,5-7 0 16,8-7 0-16,2-3 0 15,9-4 0-15,-7-7 0 0,-2-4 0 16,-2-2 0-16,-14-4 0 0,-11 1 0 16,-4-2 0-16,-4-1 0 0,-6 1 0 15,-4-2 0-15,-1 0 0 16,-3-1 0-16,3 1 0 0,-1 3 0 16,-2 0 0-16,3 6 0 0,-5 4 0 15,5 6 0-15,1 4-929 0,4 4-1576 16,2 3-397-16</inkml:trace>
  <inkml:trace contextRef="#ctx0" brushRef="#br0" timeOffset="98166.86">11191 7675 3841 0,'0'0'1169'0,"0"0"-373"0,0 0 545 16,0 0-645-16,5-37-347 0,-5 28-349 16,0-4 0-16,-5 1 0 0,1 1 0 15,4 4 0-15,-6 3 0 0,6 0 0 16,-6 0 0-16,-4 4 0 0,-9 1 0 15,0 10 0-15,-1 9 0 0,-1 3 0 16,4 4 0-16,3 1 0 0,10 2 0 16,4 1 0-16,10-6 0 0,5-3 0 15,5-3 0-15,3-5 0 16,8-4 0-16,6-5 0 0,-2-5 0 16,-2-4 0-16,-2-5 0 0,-4-4 0 15,-8-2 0-15,-11-4 0 0,3-1 0 16,-7-2 0-16,-4-1 0 0,-4 3 0 15,-7 0 0-15,-5 3 0 16,-11 2 0-16,-4 1 0 0,-2 2 0 16,4 4 0-16,0-2-2962 0</inkml:trace>
  <inkml:trace contextRef="#ctx0" brushRef="#br0" timeOffset="101917.09">11516 7689 2080 0,'0'0'2602'0,"0"0"-1914"0,0 0-132 15,0 0-280-15,0 0 20 0,0 0 53 16,0 0-157-16,0 0 56 16,19 48 256-16,-19-31-196 0,-3-1-215 15,-1-6-93-15,0-1 0 0,2-3 0 16,2-4 0-16,-4 2 0 15,4-2 0-15,0-2 0 0,0-1 0 16,0-10 0-16,10-8 0 0,1-2 0 16,-1-3 0-16,7 0 0 0,-7 7 0 15,0 2 0-15,1 7 0 16,-7 2 0-16,-2 6 0 0,2-1 0 16,0 1 0-16,-2 0 0 0,2 2 0 15,2 4 0-15,5 1 0 0,3 2 0 16,3-1 0-16,-3-1 0 0,-1-2 0 15,-5-2 0-15,-2 2 0 0,-2-1 0 16,-2 0 0-16,2 2 0 0,-1 4 0 16,1 1 0-16,0-1 0 0,-2 0 0 15,2-2 0-15,0-4 0 16,-2 0 0-16,6 1 0 0,3-4 0 16,-5-1 0-16,0 0 0 0,5-2 0 15,-7-3 0-15,-2-1 0 0,2 3 0 16,0-1 0-16,-2 2 0 15,2 2 0-15,0 0 0 0,-2 1 0 16,9 5 0-16,-3 2 0 0,2 4 0 16,3 6 0-16,3 1 0 0,-1-1 0 15,-5-7 0-15,-4-4-2046 0</inkml:trace>
  <inkml:trace contextRef="#ctx0" brushRef="#br0" timeOffset="148779.46">10288 14825 3285 0,'0'0'2205'0,"0"0"-1229"16,0 0-667-16,0 0 3 15,0 0 308-15,0 0-420 0,0 0-84 16,0 0-20-16,0 0-96 0,0 38 44 15,4-11-15-15,-2 8-29 0,2 3 0 16,1 3 0-16,-3 5 0 16,6 4 0-16,-6 1 0 0,4 4 0 15,2 3 0-15,-6 5 0 0,3 4 0 16,-5 7 0-16,0 1 0 0,4 4 0 16,-4-1 0-16,6-1 0 0,0 5 0 15,-2 2 0-15,0 4 0 16,-2 4 0-16,3 3 0 0,-1 5 0 15,-2 2 0-15,2 4 0 0,-4 3 0 16,2 5 0-16,-2-2 0 0,0 0 0 16,-2 2 0-16,2-4 0 0,0-1 0 15,0-2 0-15,0-5 0 16,0-5 0-16,0-16 0 0,2-2 0 16,-2-4 0-16,4-6 0 0,-4 5 0 15,0-7 0-15,4-9 0 0,-4-7 0 16,2-9 0-16,2-6 0 0,1-8 0 15,-5-10-489-15,2-5-11 16,2-7 96-16,-4-5-265 0,4 0 193 16,-4-1-44-16,0-3-653 0,-4-13-395 0</inkml:trace>
  <inkml:trace contextRef="#ctx0" brushRef="#br0" timeOffset="151444.76">10420 14798 4245 0,'0'0'1089'0,"0"0"-385"16,0 0-240-16,0 0 73 0,0 0-277 15,0 0-64-15,0 0 192 0,69-16-196 16,-28 14-75-16,11 2-117 0,5 0 0 16,12 0 0-16,9 4 0 0,7 2 0 15,6 1 0-15,16 0 0 16,-1-4 0-16,10 2 0 0,6 0 0 15,0-2 0-15,4 1 0 0,0-2 0 16,0 1 0-16,0-3 0 0,-6 1 0 16,-11-1 0-16,-14 0 0 0,-10-1 0 15,-17-2-437-15,-12 2-563 0,-23-1-1285 16,-6-2 152-16</inkml:trace>
  <inkml:trace contextRef="#ctx0" brushRef="#br0" timeOffset="152052.19">12653 14908 4770 0,'0'0'868'0,"0"0"-216"0,0 0 57 0,0 0-449 15,0 0-72-15,0 0 4 16,0 0-176-16,-21 44 4 0,21-7 76 15,0 8-48-15,8 6 60 0,-1 2 76 16,-3 9-132-16,2 4-23 0,-2 6-29 16,-2 7 0-16,-2 5 0 0,0 9 0 15,0 7 0-15,0 9 0 0,-2 7 0 16,-6 9 0-16,6 8 0 16,-6 3 0-16,-3 7 0 0,5 6 0 15,-4-2 0-15,-1 2 0 0,1-3 0 16,0-3 0-16,-3-3 0 0,-1-7 0 15,-1-9 0-15,3-21 0 0,2-9 0 16,-1-9 0-16,5-12 0 16,-4-1 0-16,-1-20-21 0,5-20-2232 15,-4-18-2305-15</inkml:trace>
  <inkml:trace contextRef="#ctx0" brushRef="#br0" timeOffset="152792.26">8897 16431 3837 0,'0'0'1757'0,"0"0"-1197"16,0 0-320-16,56-38 253 0,-29 11 215 15,4-3-392-15,2-4-60 0,-6-1-231 16,4-1-25-16,-7-1 0 0,-3 1 0 16,-4 4 0-16,-5 4 0 0,-8 6 0 15,0 6 0-15,-4 6 0 0,0 4 0 16,0 3 0-16,0 3 0 16,0 1 0-16,0 8 0 0,-4 12 0 15,4 17 0-15,0 8 0 0,0 7 0 16,4 0 0-16,7-6 0 15,-5 3 0-15,4-4 0 0,0 0 0 16,-3-3 0-16,-1-2 0 0,-2-3 0 16,-4-2 0-16,0-4-721 0,-4 0-19 15,-2-11-201-15,-1-3-2400 0</inkml:trace>
  <inkml:trace contextRef="#ctx0" brushRef="#br0" timeOffset="152950.48">8932 16806 7563 0,'0'0'260'0,"54"-22"109"16,-13 7-369-16,0 2 0 0,-1 1 0 15,-1 2 0-15,-2 3 0 16,-10 3 0-16,0-1 0 0,-6 3 0 16,-5-3 0-16,-5 2 0 0,-1 0-1229 0</inkml:trace>
  <inkml:trace contextRef="#ctx0" brushRef="#br0" timeOffset="153557.26">9573 16536 5278 0,'0'0'536'0,"2"43"112"16,-4-22 377-16,-6-3-549 0,1-2-247 15,3-6-229-15,2-2 0 0,-2-5 0 16,4-1 0-16,0 0 0 0,0-2 0 15,0 0 0-15,-2-8 0 0,2-8 0 16,0-5 0-16,0-7 0 0,6-2 0 16,4 0 0-16,3-2 0 15,6 4 0-15,-3 3 0 16,-4 6 0-16,-1 5 0 0,-3 7 0 0,-6 4 0 16,2 3 0-16,2 0 0 15,3 7 0-15,-3 6 0 0,4 6 0 16,-4 3 0-16,-1 0 0 0,1-4 0 15,-2-4 0-15,-4-6 0 0,2-3 0 16,-2-2 0-16,4-1 0 0,-4-1 0 16,0-1 0-16,0 0 0 0,4-7 0 15,2-7 0-15,11-9 0 16,4-4 0-16,6-1 0 0,-1 6 0 16,-1 6 0-16,-8 7 0 0,-3 6 0 15,-3 3 0-15,-5 10 0 0,-2 15 0 16,-2 9 0-16,2 11 0 0,-4 3 0 15,0-4 0-15,0-5 0 0,0-6 0 16,4-8 0-16,-2-9 0 16,9-7 0-16,7-14 0 0,-5-2-1449 15,3-12-4490-15</inkml:trace>
  <inkml:trace contextRef="#ctx0" brushRef="#br0" timeOffset="154842.6">11264 14224 6607 0,'0'0'868'0,"-19"-35"-264"0,13 19-491 16,0 7-113-16,-5 0 0 0,7 5 0 15,0 0 0-15,2 1 0 0,-6 2 0 16,2 2 0-16,-5 12 0 0,-5 21 0 16,-1 14 0-16,-3 14 0 0,5 10 0 15,-1-3 0-15,9 1 0 0,3-8 0 16,8-9 0-16,9-11 0 0,7-13 0 16,5-9 0-16,8-10 0 15,2-10 0-15,3-11 0 0,3-9 0 16,-4-8 0-16,0-8 0 0,-4-1 0 15,-8-2 0-15,-8 0 0 0,-7 5 0 16,-10 1 0-16,-6 3 0 0,-9-1 0 16,-5 1 0-16,-1 3 0 15,5 4 0-15,-1 7 0 0,11 5 0 16,-2 6 0-16,8 2 0 0,4 3 0 16,2 0 0-16,4 0-1349 0,1 1-120 15,-1 8-604-15</inkml:trace>
  <inkml:trace contextRef="#ctx0" brushRef="#br0" timeOffset="156794.62">11607 14538 7955 0,'0'0'237'0,"0"0"-237"16,0 0 0-16,0 0 0 0,0 0 0 15,0 0 0-15,0 0 0 0,-15 36 0 16,13-24 0-16,2-4 0 0,0-1 0 16,0-3 0-16,2 0 0 15,3 0 0-15,-1-2-1794 0,6-2-919 0</inkml:trace>
  <inkml:trace contextRef="#ctx0" brushRef="#br0" timeOffset="157355.35">11927 14218 5850 0,'0'0'1417'0,"0"0"-845"0,0 0-219 16,0 0-353-16,0 0 0 0,-16-34 0 16,5 30 0-16,-3 3 0 0,-3 1 0 15,1 0 0-15,1 1 0 16,-1 5 0-16,-1 1 0 0,-1 4 0 16,1 1 0-16,1 3 0 15,-1 2 0-15,3-1 0 0,1 2 0 0,5-3 0 16,2 0 0-16,6-1 0 0,0-1 0 15,6 0 0-15,4-2 0 16,1-2 0-16,-1-2 0 0,4-2 0 16,-1 0 0-16,1-4 0 0,-3-1 0 15,-1 1 0-15,-8-1 0 0,2 0 0 16,0 0 0-16,3 0 0 0,-1 0 0 16,4-1 0-16,0-3 0 0,5 0 0 15,1-1 0-15,5 0 0 16,0 3 0-16,-5 0 0 0,1 2 0 15,-3 0 0-15,-1 2 0 0,-3 4 0 16,0 2 0-16,1 5 0 0,-7 4 0 16,-4 1 0-16,0 2 0 0,-6 4 0 15,-5 0 0-15,-3 2 0 16,3-2 0-16,-5-1 0 0,-1-2 0 16,-3-3 0-16,-1-4 0 15,-6-3 0-15,0-5 0 0,-4-4 0 0,-4-2 0 16,12-5-805-16,-8-2-6146 0</inkml:trace>
  <inkml:trace contextRef="#ctx0" brushRef="#br0" timeOffset="157776.62">10257 14587 4345 0,'0'0'981'15,"0"0"-53"-15,0 0 265 0,0 0-665 0,0 0-311 16,41-46-217-16,-8 9 0 0,9-9 0 15,3-5 0-15,3 1 0 0,1-3 0 16,13 2 0-16,0 2 0 0,9 0-485 16,-15 15-1576-16,4 0-620 0</inkml:trace>
  <inkml:trace contextRef="#ctx0" brushRef="#br0" timeOffset="158374.35">12583 14836 7475 0,'0'0'717'16,"49"-31"-717"-16,-7-7 0 0,9-9 0 15,11-9 0-15,2-8 0 0,9-5 0 16,-3-1 0-16,-2 0 0 0,0 2-1009 15,-20 19-376-15,-7 2-3513 0</inkml:trace>
  <inkml:trace contextRef="#ctx0" brushRef="#br0" timeOffset="159388.35">10656 13983 3177 0,'35'3'2045'16,"15"-3"-1265"-16,26 0 93 0,11-3-357 15,23-5-144-15,22-5 57 16,23-5-429-16,10 1 0 0,19 4 0 0,9 4 0 15,-3 8 0-15,-2 1-1037 16,-4 7-80-16,-52 0-375 0,-6 3-1790 0</inkml:trace>
  <inkml:trace contextRef="#ctx0" brushRef="#br0" timeOffset="159439.48">13461 13991 1444 0,'68'10'965'0,"-20"-3"-965"0,-11-1-249 0</inkml:trace>
  <inkml:trace contextRef="#ctx0" brushRef="#br0" timeOffset="159964.62">13420 14333 5834 0,'0'0'1617'0,"0"0"-876"16,-13-33-741-16,-5 29 0 0,-3 4 0 16,-2 11 0-16,-4 8 0 0,3 6 0 15,1 3 0-15,8 3 0 0,5 2 0 16,4 1 0-16,8-1 0 0,12-4 0 15,3-3 0-15,8-8 0 16,2-7 0-16,8-10 0 0,-2-6 0 16,8-9 0-16,-4-11 0 0,-4-1 0 15,-1-6 0-15,-12 1 0 0,-9 2 0 16,-5-2 0-16,-6 3 0 0,-11 1 0 16,-1 3 0-16,-2 3 0 0,3 6-1045 15,1 3-392-15,4 5-416 0</inkml:trace>
  <inkml:trace contextRef="#ctx0" brushRef="#br0" timeOffset="160135.62">13614 14543 6979 0,'0'0'776'0,"0"0"-600"15,0 0 85-15,0 0-261 0,0 0 0 16,0 0-237-16,0 0-1392 15,0 0-460-15,0 0-2148 0</inkml:trace>
  <inkml:trace contextRef="#ctx0" brushRef="#br0" timeOffset="160586.49">13713 14374 3129 0,'0'0'2285'0,"0"0"-1301"0,0 0 105 15,0 0-469-15,0 0-535 0,52-23-85 16,-21 8 0-16,2 1 0 0,-2 0 0 16,-10 4 0-16,1 2 0 0,-11 4 0 15,-1 2 0-15,-6 2 0 16,-4 5 0-16,0 10 0 0,-10 13 0 15,-5 6 0-15,-7 6 0 0,5 0 0 16,-1-6 0-16,11-2 0 0,3-3 0 16,4-6 0-16,9-5 0 15,3-6 0-15,7-5 0 0,3-5 0 16,5-2 0-16,8-1-45 0,-8 0-1932 16,4-5-920-16</inkml:trace>
  <inkml:trace contextRef="#ctx0" brushRef="#br0" timeOffset="169762.69">6044 18003 7283 0,'0'0'536'0,"0"0"-408"0,0 0-116 16,0 0 32-16,0 0 145 0,0 0-189 15,4-45 0-15,-4-6 0 16,0-13 0-16,0-12 0 0,0-5 0 15,5-5 0-15,1-9 0 0,0-11 0 16,2-11 0-16,-2-9 0 0,5-10 0 16,-5-11 0-16,4-8 0 15,1-5 0-15,1-7 0 0,2-1 0 16,-3-1 0-16,-1-1 0 0,-6-3 0 16,2 0 0-16,-6 1 0 0,3-5 0 15,-3 4 0-15,0 2 0 16,-3-2 0-16,3 5 0 0,-4 4 0 0,2 3 0 15,2 3 0-15,0 7 0 16,0 2 0-16,0 4 0 0,0 5 0 16,0 5 0-16,2 5 0 0,2 12 0 15,-4 8 0-15,0 8 0 0,0 12 0 16,0 4 0-16,5 9 0 0,1 10 0 16,4 7 0-16,3 7 0 0,1 9-25 15,7 6-531-15,-7 10 28 0,3 9-289 16,-1 6 17-16,-3 9 8 0,-3 3-817 15,-2 1-584-15</inkml:trace>
  <inkml:trace contextRef="#ctx0" brushRef="#br0" timeOffset="170371.5">6222 12040 7411 0,'0'0'332'0,"0"0"-332"0,68-29-44 0,-24 25 32 16,7 2 12-16,13 2 36 16,15 2-12-16,16 2 72 0,23 1 253 15,14-3-349-15,21 1 0 0,15-3 0 16,16 0 0-16,14-2 0 0,13-1 0 16,14-1 0-16,19 0 0 0,12 0 0 15,13-2 0-15,10 4 0 0,4 1 0 16,15 1 0-16,2 0 0 0,6 1 0 15,8-1 0-15,6-4 0 0,1-2 0 16,1-1 0-16,3 1 0 16,-5-1 0-16,-6 1 0 0,-10 0 0 15,-12 0 0-15,-15 4 0 0,-15-3 0 16,-20 4 0-16,-21 0 0 0,-26 1 0 16,-28 0 0-16,-29 1 0 15,-28 0 0-15,-21 4 0 0,-15-1 0 16,-16 3-429-16,-2-1-683 0,-8-1 339 15,-11-1-47-15,-6-3-1725 0</inkml:trace>
  <inkml:trace contextRef="#ctx0" brushRef="#br0" timeOffset="170951.15">14433 12004 7995 0,'41'-4'197'0,"13"-5"-197"0,20-7 0 0,5 1 0 16,10-2 0-16,6-4 0 0,4 2 0 15,0-2 0-15,2 0 0 16,9 3 0-16,0 1 0 0,-5 5-157 16,0 2 33-16,-10 2 40 0,-6 4-104 15,-6 0-220-15,-9 4-64 0,-26 0-1121 16,-5 0-344-16</inkml:trace>
  <inkml:trace contextRef="#ctx0" brushRef="#br0" timeOffset="171307.5">15853 12158 7431 0,'8'66'304'15,"2"10"-212"-15,3 19-36 0,-3 0 44 16,-2 13 28-16,-1 15-47 0,-5 15-81 15,2 14 0-15,0 14 0 16,-2 12 0-16,2 14 0 0,2 11 0 16,-6 7 0-16,0 10 0 0,0 8 0 15,-2 7 0-15,-2 10 0 0,-2 3 0 16,-4 6 0-16,-7 3 0 16,-8-1 0-16,-2 1 0 0,-8 1 0 0,2-4 0 15,-2-7 0-15,2-12 0 16,6-22 0-16,2-18 0 0,2-41 0 15,5-15 0-15,5-13 0 0,-1-17 0 16,4-1 0-16,3-27 0 0,7-19 0 16,0-23 0-16,7-14 0 15,-3-6 0-15,2-23-3738 0</inkml:trace>
  <inkml:trace contextRef="#ctx0" brushRef="#br0" timeOffset="172331.57">4756 15700 7019 0,'0'0'416'0,"0"0"-180"16,-37 11-48-16,31-15-144 0,6-9 32 15,6-4-20-15,9-9-36 16,18-3-20-16,8-3 0 0,7 0 4 16,12 0-4-16,8 6 133 0,0 6-133 15,0 10 0-15,-6 10 0 0,-8 4 0 16,-9 10 0-16,-14 7 0 15,-8 6 0-15,-8 7 0 0,-11 3 0 16,-8 5 0-16,-7 3 0 0,-13 2 0 16,-7 1 0-16,-7 0 0 0,-9-1 0 15,-3-3 0-15,-1-5 0 0,3-8-101 16,7-7-11-16,5-8 68 0,10-9 20 16,7-5 16-16,9-8 8 0,6-7 4 15,6-2 28-15,6-2-20 16,8 1 156-16,9 4-95 0,4 2-73 15,6 3 0-15,7 1 0 0,5 4 0 16,1 2 0-16,3 3 0 0,3 6 0 16,-2 3 0-16,-3 0 0 15,7 2 0-15,-2-4 0 0,4 0-805 16,4-2-264-16,-10-4-1404 0,1-2-644 16</inkml:trace>
  <inkml:trace contextRef="#ctx0" brushRef="#br0" timeOffset="172919.48">10945 11389 7155 0,'52'-16'696'0,"0"0"-355"0,12-5-341 16,-10 2 0-16,1-1 0 16,-5 3 0-16,2 5 0 0,-7 3 0 15,-12 8 0-15,-6 4 0 0,-8 10 0 16,-19 10 0-16,-11 9 0 0,-13 10 0 16,-10 6 0-16,-7 5 0 15,-4 1 0-15,1 2 0 0,-1-3 0 16,12-8 0-16,6-6 0 0,17-5 0 15,10-9 0-15,16-6 0 16,15-5 0-16,10-6 0 0,17-5 0 16,6-3 0-16,11-5 0 0,7-6 0 15,3-3-265-15,-17 1-1196 0,5-1-2865 0</inkml:trace>
  <inkml:trace contextRef="#ctx0" brushRef="#br0" timeOffset="173421.71">15768 11887 7307 0,'0'0'885'0,"0"0"-885"0,0 0 0 16,31-43 0-16,-6 7 0 0,8-11 0 16,14-13 0-16,15-9 0 15,13-16 0-15,18-12 0 0,14-11 0 16,11-11 0-16,10-4 0 0,5 0 0 15,1 6 0-15,-12 14 0 0,-8 13 0 16,-13 15 0-16,-16 14-13 0,-27 19-1555 16,-11 5-782-16</inkml:trace>
  <inkml:trace contextRef="#ctx0" brushRef="#br0" timeOffset="173887.46">16657 11283 6651 0,'0'0'352'0,"0"0"188"0,0 0 12 15,0 0-455-15,31-35-97 0,10 19 0 16,7 3 0-16,10 5 0 0,-11 8 0 15,-5 0 0-15,-7 12 0 0,-15 5 0 16,-7 7 0-16,-9 8 0 0,-8 4 0 16,-9 5 0-16,-5 3 0 15,-5 1 0-15,2-1 0 0,1-4 0 16,5-3 0-16,9-6 0 0,6-6 0 16,10-6 0-16,11-5 0 15,6-8 0-15,14-6 0 0,13-11 0 16,12-8 0-16,11-3 0 0,5-3 0 15,-18 6 0-15,5-2-2698 0</inkml:trace>
  <inkml:trace contextRef="#ctx0" brushRef="#br0" timeOffset="176894.6">6185 12075 2337 0,'0'0'2277'0,"0"0"-1625"15,0 0 452-15,0 0-487 0,0 0-45 16,0 0 61-16,0 0-633 0,0 0 0 16,37-30 0-16,-2-18 0 15,19-20 0-15,14-13 0 0,11-9 0 16,16-8 0-16,10-13 0 0,11-5 0 15,10-2 0-15,0-5 0 0,4 3 0 16,-8 4 0-16,-8 7-461 0,-33 33-944 16,-9 5-948-16</inkml:trace>
  <inkml:trace contextRef="#ctx0" brushRef="#br0" timeOffset="195319.23">22191 11630 5494 0,'0'0'384'0,"66"0"-16"0,-2 0-284 16,16 0 92-16,20 2-55 16,13 1-101-16,15 4-16 0,15 4-8 15,12 0 4-15,15 1 0 0,12 1-36 16,14 0-69-16,13 0 89 0,14 1 4 16,15 0 8-16,14 0 4 0,15-2 8 15,12 1-8-15,12-2 89 0,11-1 211 16,6 1 28-16,4-3 52 0,4 3 212 15,1 2-571-15,-3 2-21 0,-2 1 0 16,-10 2 0-16,-13-2 0 16,-16 2 0-16,-11 0 0 0,-18-2 0 15,-25-1 0-15,-24-2-461 0,-32-4-147 16,-53-4-1037-16,-30-5-1072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57:46.29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1610 7516 2180 0,'0'0'193'0,"0"0"955"15,46-44-612-15,-30 24-232 0,-3 1 45 16,-1 0 211-16,-6 4-32 0,-4 3 20 15,-2 6 189-15,0 1-305 0,-2 5-128 16,-12 1-88-16,-13 13-216 16,-8 9-12-16,-9 10-36 0,-3 9-80 15,3 3 52-15,3 4-20 0,2 3 48 16,10-1 48-16,8-4 0 0,7-2-24 16,10-3 16-16,8-8 4 15,10-3-60-15,7-9 60 0,8-5-28 16,4-8 12-16,6-7 20 0,5-6 40 15,-1-9-40-15,-4-3 52 0,-2-1 32 16,-5-3-80-16,-8 1 12 0,-11 1-12 16,-7 4-4-16,-6 1-84 0,-8 4-76 15,-13 6-56-15,-4 4-36 0,-4 13-345 16,-6 9 297-16,4 5 300 16,0 8 0-16,4 0 100 0,2 4 36 15,3 1 12-15,5 3-128 0,3-5 0 16,7-5 53-16,3-3-49 0,4-6-24 15,7-4-4-15,1-3-20 0,2-5 11 16,0-2-3-16,7-5-36 16,4-1 16-16,-1-4-20 0,1 0-16 15,0-1 32-15,-1 0-36 0,-3 0 48 16,-1-1 28-16,-5 1 4 0,-9 0 0 16,0 7-4-16,-6 11 0 15,-5 9 8-15,-7 10 12 0,-7 6 140 16,-4 1-40-16,0 4 1 0,-6 3 39 15,4 1-88-15,-2 3-36 0,3-2-12 16,5 0-16-16,6-5 0 0,7-2 0 16,8-6-4-16,2-4-4 0,8-7 0 15,7-4-4-15,5-4 4 16,7-6 4-16,4-5 0 0,0-5-4 16,6-4 8-16,-6-3 4 0,2-6-4 15,-6-2 28-15,-6 0-24 0,-5 3-8 16,-7 2 16-16,-7 4-4 15,-2 1-16-15,0 4 36 0,-6 5-24 16,-7 14 4-16,-1 15-16 0,-13 13 4 16,0 7-4-16,-2 2 0 0,-2-4 0 15,-2 3-4-15,0-1-60 0,2-4-88 16,6-4 92-16,9-7 48 16,5-8-32-16,11-6-24 0,4-9-213 15,13-5 141-15,4-7 60 0,5-5-24 16,8-6 52-16,5-6 52 0,2-8 24 15,5-1-24-15,-1-4 28 0,3 0-4 16,-9 5-12-16,0 3-12 0,-12 10 12 16,-6 4-4-16,-15 8-8 15,-6 14 80-15,-6 6-24 0,-15 11 88 16,-4 8 73-16,-6 5-149 0,-6 6-4 16,-2 5 108-16,-3 4-72 0,-3 3-20 15,-1 5-40-15,-1 4-32 0,1 0-8 16,-1 2 0-16,3 1 24 15,9-7-24-15,15-6 140 0,9-9 28 16,11-10-104-16,15-9-64 0,12-5-20 16,6-7-28-16,8-5 44 0,0-5-16 15,1-2 16-15,-5-2-156 16,-14 2 80-16,-9 3 40 0,-10 1-344 16,-4-5-841-16,-10-3-1380 0</inkml:trace>
  <inkml:trace contextRef="#ctx0" brushRef="#br0" timeOffset="2130.19">22215 10517 3189 0,'0'0'1353'0,"0"0"-741"0,0 0 16 16,0 0-140-16,0 0 57 16,0 0-325-16,0 0-88 0,0 0 80 15,-29 61-76-15,29-15-4 0,2 9 80 16,3 2-132-16,-1 10-28 0,-2 5 80 15,-2 7-84-15,0 4-27 0,-6-1-21 16,-1-1 0-16,-1-1 0 0,-2-5 0 16,-1 0 0-16,-1-5 0 0,-2-5 0 15,-3-7 0-15,7-5 0 16,-3-10 0-16,-1-4 0 0,1-9 0 16,-1-6 0-16,0-10 0 0,-1-4 0 15,3-7 0-15,-3-7 0 16,-1-11 0-16,3-10-29 0,1-12-211 15,-1-10 60-15,3-10-36 0,0-5 88 16,-1-1 88-16,1 6 40 0,8 8-4 16,0 17 4-16,2 13 52 15,2 12 40-15,0 6 80 0,4 2 148 16,-2 9-204-16,5 8-31 0,-3 10-85 16,0 4 0-16,-6 2 0 0,6-1 0 15,-2 4 0-15,1 0 0 0,1 3 0 16,0-1 0-16,0 2 0 0,2-5 0 15,5-5 0-15,-3-5 0 0,5-8 0 16,1-7 0-16,1-4 0 16,-3-7 0-16,7-5 0 0,-5-10 0 15,5-7 0-15,-4-7 0 0,1-6 0 16,1-2 0-16,-1-2 0 0,-1 1 0 16,-5 2 0-16,-1 10-2110 0,-3-2-2008 15</inkml:trace>
  <inkml:trace contextRef="#ctx0" brushRef="#br0" timeOffset="2844.23">24239 11319 1872 0,'0'0'2301'0,"2"-39"-1840"0,-2 23 579 15,0 7-536-15,0 5-180 0,2 4 209 16,-2 0-201-16,0 13-148 0,0 19-32 16,-4 15-12-16,-4 15 120 0,-3 13-171 15,-1 2-89-15,-2 4 0 0,-3 4 0 16,1-1 0-16,-3 0 0 0,2-2 0 15,1 2 0-15,-1 4 0 0,3-3 0 16,-3 2 0-16,1-6 0 0,1-7 0 16,-1-5 0-16,-1-9 0 15,5-7 0-15,-1-7 0 0,1-9 0 16,4-8 0-16,-1-10 0 0,3-8 0 16,4-8 0-16,0-3 0 15,-4-8 0-15,-4-18 0 0,-1-14 0 16,1-14 0-16,0-6-93 0,1 2-35 15,1 0 84-15,4 11 8 0,0 14 28 16,4 14 8-16,0 11 132 16,0 6 45-16,2 2-177 0,0 0 0 15,2 7 0-15,0 8 0 0,2 11 0 16,1 7 0-16,-3 5 0 0,4 0 0 16,0-1 0-16,1 1 0 0,1-3 0 15,0-1 0-15,-2 0 0 0,1-5 0 16,-3-6 0-16,-2-5 0 0,0-8 0 15,-2-6 0-15,4-4 0 0,7-8 0 16,5-23 0-16,16-10 0 16,1-19 0-16,10-7 0 0,1-1 0 15,7-4 0-15,-13 15-1369 0,7-1-1209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58:10.5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2053 6017 3321 0,'0'0'1909'0,"0"0"-1285"16,0 0-108-16,0 0 281 0,0 0-353 15,0 0-108-15,0 0-91 16,0 0-245-16,0 0 0 0,8 22 0 16,29-4 0-16,11 3 0 0,7 1 0 15,-1-1 0-15,6 0 0 0,2-2 0 16,4-2 0-16,9-3 0 0,3-4 0 16,7-3 0-16,4-6 0 0,-4-1 0 15,4-4 0-15,4-1 0 16,-2 0 0-16,-3 0 0 0,1 0 0 15,-10 3 0-15,-5 2 0 0,-5 2 0 16,-12 5 0-16,-5 0 0 0,-4 2 0 16,-7-1 0-16,-6 0 0 0,-2-4 0 15,-10-1 0-15,-11-2-525 16,-3-1-808-16,-9 0-2965 0</inkml:trace>
  <inkml:trace contextRef="#ctx0" brushRef="#br0" timeOffset="482.01">2394 7470 6370 0,'0'0'116'0,"70"-11"145"0,-16-2 331 0,8-2 224 16,12-3-779-16,5 0-37 15,8 0 0-15,4 2 0 0,2 4 0 16,-5 4 0-16,-1 5 0 0,-2 3 0 15,-15 4 0-15,-4 2 0 0,-12 1 0 16,-8 1 0-16,-13-1 0 0,-6-2 0 16,-11 0 0-16,-6-3-1161 15,-1-2-764-15</inkml:trace>
  <inkml:trace contextRef="#ctx0" brushRef="#br0" timeOffset="1398.27">2929 6300 5726 0,'0'0'788'0,"0"0"-435"0,0 59 339 0,4-21-360 15,0 3-52-15,3 2-259 16,-1 5-21-16,2 4 0 0,-2 5 0 16,-2 3 0-16,3 3 0 0,-7 2 0 15,0 5 0-15,-7-5 0 0,3-2 0 16,0-9 0-16,4-12 0 0,0-15 0 16,0-10 0-16,4-10 0 0,2-7 0 15,1-1-1237-15,1-15-588 0</inkml:trace>
  <inkml:trace contextRef="#ctx0" brushRef="#br0" timeOffset="2160.65">2964 6170 2825 0,'0'0'1737'16,"0"0"-981"-16,0 0 236 0,0 0-463 16,0 0-165-16,-6-40 52 0,18-5-236 15,9-20 44-15,10-17-55 0,6-11-169 16,9-14 0-16,10-10 0 0,14-13 0 15,11-12 0-15,7-7 0 16,8-9 0-16,5-3 0 0,4 3 0 16,5 3 0-16,3 8 0 0,-5 8 0 15,-1 10 0-15,-5 11 0 0,-11 14 0 16,-13 18 0-16,-12 18 0 0,-24 22 0 16,-15 15 0-16,-15 14 0 0,-8 9-1918 15,-6-1-1011-15</inkml:trace>
  <inkml:trace contextRef="#ctx0" brushRef="#br0" timeOffset="4032.31">3731 2422 5030 0,'0'0'800'16,"0"0"-576"-16,0 54 168 0,6-21 145 15,3 4-385-15,3 4-64 0,0 4 92 16,1 5-116-16,3 6 8 0,-5 4-16 16,-5 2-44-16,4-2-12 0,-8-2 0 15,2-4-8-15,1-8-88 16,-5-8-256-16,0-7-92 0,0-9-17 16,0-7-715-16,0-7-85 0,0-6-355 15</inkml:trace>
  <inkml:trace contextRef="#ctx0" brushRef="#br0" timeOffset="4386.93">3706 2524 3205 0,'0'0'1761'0,"-10"-40"-897"16,10 14-416-16,8-1-83 0,9 1 19 16,3 1-272-16,7 1-16 0,4 9 128 15,9 5-192-15,5 8-8 16,-1 7-8-16,1 11-8 0,-8 11-8 16,-4 10 0-16,-8 6 20 0,-4 5-20 15,-7 0 24-15,-5-2-4 0,-5 0 0 16,-4 0 464-16,-2 0-399 15,-9 1-85-15,-3 2 0 0,-7-1 0 16,-6 1 0-16,0-4 0 0,0-4 0 16,3-5 0-16,-3-7 0 15,6-7 0-15,0-8 0 0,11-4 0 16,0-7 0-16,6-1 0 0,4-2-993 16,0-2-72-16,4-4-227 0,6-4-2282 0</inkml:trace>
  <inkml:trace contextRef="#ctx0" brushRef="#br0" timeOffset="4700.75">4335 2829 5970 0,'0'0'1865'0,"-40"4"-1508"0,18-1-357 15,1 3 0-15,5 1 0 0,-5 4 0 16,11 4 0-16,-1 8 0 15,5 2 0-15,6 4 0 0,0 6 0 16,10-2 0-16,3 0 0 0,3-5 0 16,5-6 0-16,4-8 0 15,-3-3 0-15,3-9 0 0,2-2 0 16,-2-9 0-16,-4-5 0 0,-1-2 0 16,-3-3 0-16,-11 0 0 0,-2-2 0 15,-4-3 0-15,-6 1 0 0,-2-1 0 16,-5 2 0-16,1 2 0 0,-1 0 0 15,-3 1-473-15,6 3-748 0,-1 1-1848 16</inkml:trace>
  <inkml:trace contextRef="#ctx0" brushRef="#br0" timeOffset="4946.71">4461 2861 6719 0,'0'0'1428'0,"-10"38"-1383"15,1-17-45-15,7 2 0 0,2-3 0 16,6 3 0-16,7-3 0 0,5-3 0 16,7-1 0-16,4-5 0 15,2-4 0-15,0-5 0 0,0-2 0 16,-2-2 0-16,-4-7 0 0,0-2 0 16,-9-5 0-16,-5 0 0 0,-11-6 0 15,0-2 0-15,0-3 0 0,-15 2 0 16,3 3 0-16,-9 3 0 0,2 7 0 15,7 4-357-15,-5 3-1400 0</inkml:trace>
  <inkml:trace contextRef="#ctx0" brushRef="#br0" timeOffset="5475.58">4825 2176 5006 0,'0'0'1204'0,"0"0"-900"0,-48 60-83 0,38-17 267 0,4 8-272 0,1 8-20 16,5 8 116-16,5 0-200 15,1 2 21-15,6-3-133 0,3-3 0 16,1-3 0-16,5-8 0 0,0-8 0 16,-1-9 0-16,5-10 0 15,-2-11 0-15,2-8 0 0,1-11 0 16,-5-9 0-16,0-9 0 0,-5-6 0 16,-5-2 0-16,-11-1 0 0,-4 6 0 15,-13 6 0-15,-8 5 0 0,-8 7 0 16,-4 8 0-16,0 6 0 0,2 11 0 15,8 2 0-15,6 1 0 0,9-2 0 16,3-3 0-16,7-3-445 0,2-6-1696 16,6-6-348-16</inkml:trace>
  <inkml:trace contextRef="#ctx0" brushRef="#br0" timeOffset="5692.64">5081 2281 4253 0,'0'0'2662'0,"-25"58"-1758"15,19-20-576-15,-2 5-283 0,8 1-45 16,0 2 0-16,8 2 0 0,-2-2 0 16,5 1 0-16,-1 1 0 0,4-2 0 15,-5-4 0-15,3-5 0 0,0-4 0 16,3-5 0-16,-5-10-77 0,3-9-1700 15,-5-4-179-15,-2-5-1110 0</inkml:trace>
  <inkml:trace contextRef="#ctx0" brushRef="#br0" timeOffset="5929.57">5271 2885 6170 0,'0'0'1145'0,"0"0"-653"16,37-56-107-16,-26 29-385 15,-1-3 0-15,-4 2 0 0,-2-3 0 16,-4 0 0-16,-6 5 0 0,-8 0 0 16,-1 2 0-16,-5 6 0 15,1 8 0-15,-2 8 0 0,1 10 0 16,-1 13 0-16,4 13 0 0,-1 14 0 16,5 6 0-16,7 2 0 0,6-3 0 15,8-6 0-15,11-9 0 0,12-10 0 16,6-8 0-16,11-9 0 0,10-11 0 15,-11-5-517-15,5-9-1140 0</inkml:trace>
  <inkml:trace contextRef="#ctx0" brushRef="#br0" timeOffset="6545.1">6071 2533 3425 0,'0'0'2313'0,"0"0"-1589"16,0 0-43-16,-21 39-401 0,19 1-108 16,2 11 148-16,0 2-180 0,7-3-28 15,3-3-87-15,6-5-25 0,3-4 0 16,0-8 0-16,-1-8 0 15,-1-9 0-15,3-8 0 0,-7-5 0 16,1-12 0-16,1-7 0 0,-5-6 0 16,1-2 0-16,-3-2 0 15,0 0 0-15,-4 2 0 0,2 4 0 16,-6 10 0-16,2 4 0 0,3 5 0 16,-5 4 0-16,4 0 0 0,-2 5 0 15,6 6 0-15,2 5 0 0,3 2 0 16,1-3 0-16,-3-3 0 0,1-8 0 15,7-3 0-15,-3-1 0 0,1-7 0 16,3-4 0-16,-5-3 0 0,1-6 0 16,-5-3 0-16,-5 1 0 0,-2-2 0 15,-4-2 0-15,0 0 0 16,-8-4 0-16,-3 2 0 0,1-1 0 16,-2 7 0-16,5 6 0 0,-1 8 0 15,6 4-1081-15,2 3-920 0,2 1-1329 16</inkml:trace>
  <inkml:trace contextRef="#ctx0" brushRef="#br0" timeOffset="6886.89">6743 2603 7547 0,'0'0'492'0,"-33"-3"-339"0,12 1-153 15,-6-2 0-15,3 4 0 0,1 5 0 16,-2 6 0-16,8 8 0 0,1 9 0 15,1 8 0-15,9 3 0 0,6 1 0 16,0-2 0-16,11-4 0 0,1-10 0 16,7-7 0-16,3-11 0 0,-1-8 0 15,2-9 0-15,2-7 0 16,-5-6 0-16,1-2 0 0,-9-2 0 16,3-1 0-16,-11 3 0 0,2 5 0 15,-6 3 0-15,0 8 0 0,0 6 0 16,0 4 0-16,0 3 0 15,0 14 0-15,0 9 0 0,0 8 0 16,2 4 0-16,6-3 0 0,-1-7 0 16,7-3 0-16,-4-4 0 15,7-3 0-15,-3-5-165 0,3-8-1540 16,-7-4-171-16,-3-6-1118 0</inkml:trace>
  <inkml:trace contextRef="#ctx0" brushRef="#br0" timeOffset="7070.93">6857 2089 8051 0,'0'0'141'0,"0"0"-141"0,-11 55 0 15,11-14 0-15,-4 13 0 16,4 0 0-16,0 9 0 0,11 6 0 16,-1 4 0-16,0 5 0 0,1 0 0 15,5-5 0-15,-6-5 0 0,5-10 0 16,1-13 0-16,-3-12-341 15,1-15-1052-15,-3-11-1764 0</inkml:trace>
  <inkml:trace contextRef="#ctx0" brushRef="#br0" timeOffset="7241.02">7030 2145 4978 0,'0'0'1821'15,"0"0"-689"-15,0 0-871 0,0 0-261 16,-8 78 0-16,8-14 0 0,8 15 0 15,-2 1 0-15,1-4 0 16,3-4 0-16,4-3 0 0,1-6 0 0,8-7 0 16,-3-4 0-16,-3-17 0 15,-1-6-3622-15</inkml:trace>
  <inkml:trace contextRef="#ctx0" brushRef="#br0" timeOffset="10031.74">7531 2651 2965 0,'0'0'2517'0,"0"0"-1549"0,0 0 217 16,0 0-649-16,0 0-515 0,0 0-21 16,51-7 0-16,-3-5 0 15,14 0 0-15,2-1 0 0,-10 10 0 16,-3 3 0-16,-3 6 0 0,-11 8 0 16,0 0 0-16,-6 0 0 0,-6-5 0 15,-4-8-6516-15</inkml:trace>
  <inkml:trace contextRef="#ctx0" brushRef="#br0" timeOffset="12376.4">8601 2128 3037 0,'0'0'1885'16,"0"0"-1125"-16,0 0-168 0,0 0-71 15,-37 47-341-15,16-2 60 0,5 9 212 16,-3 8-260-16,7 0-40 0,2 4 29 16,5 5-181-16,1-3 0 15,4-3 0-15,9-6 0 0,1-8 0 16,0-5 0-16,7-7 0 0,3-9 0 16,-3-10 0-16,4-8 0 0,-1-6 0 15,1-9 0-15,0-12 0 0,-3-6 0 16,1-9 0-16,-7-4 0 15,-3 0 0-15,-7-1 0 0,-2 4 0 16,-11 6-161-16,-11 10-123 0,-5 8 88 16,-9 7 52-16,-1 13-156 15,6 2-16-15,9 4 7 0,7-1-343 16,9-6-300-16,2-4-477 0</inkml:trace>
  <inkml:trace contextRef="#ctx0" brushRef="#br0" timeOffset="12565.19">8812 2687 2653 0,'0'0'4226'0,"0"0"-3570"16,-25 46-52-16,17-22-551 0,4 2-53 16,-2-2 0-16,6-3 0 0,0-3 0 15,6-5 0-15,4-5 0 0,7-7 0 16,-7-2-721-16,5-4-864 15,-5-4-1008-15</inkml:trace>
  <inkml:trace contextRef="#ctx0" brushRef="#br0" timeOffset="12680.02">8843 2305 2713 0,'0'0'4954'15,"0"0"-4886"-15,0 0 128 0,0 0-196 16,0 0-8-16,-14 43-332 0,22-21-705 15,-2-4-119-15,4-3-525 0</inkml:trace>
  <inkml:trace contextRef="#ctx0" brushRef="#br0" timeOffset="13124.03">9085 2701 5226 0,'0'0'1008'0,"-31"-39"-623"15,10 21 67-15,5 7-44 0,1 8-264 16,3 3-52-16,-3 8-80 0,3 8-12 16,-2 4 0-16,3 5-4 15,1 1-28-15,0 1 20 0,5-3-60 16,3-3-124-16,4-4 104 0,7-7 24 16,1 0-12-16,7-8 68 0,-3-3 8 15,3-6 8-15,-1-3-4 0,-6-2 28 16,5 2-16-16,-5 0-12 0,-8 3 28 15,2 5-16-15,-1 1-12 0,1 1 32 16,0 6-24-16,2 9 56 0,-2 11 116 16,2 7-112-16,-2 8-8 15,-1-1 8-15,1-3-60 0,-4 3 12 16,-7 4-8-16,-7 3 4 0,-3 3-16 16,-7 1 0-16,-3-1 4 0,-6 0-4 15,-7-3 0-15,3-4 16 16,-2-9-16-16,4-9 36 0,2-13-24 15,8-11 48-15,4-12 229 0,9-16-289 16,4-10 0-16,12-10 0 16,12-5 0-16,19-5 0 0,19 0 0 15,8 0 0-15,2 1 0 0,9 3 0 16,-24 16 0-16,-1-2-1117 0</inkml:trace>
  <inkml:trace contextRef="#ctx0" brushRef="#br0" timeOffset="14353.39">9862 2637 2209 0,'0'0'2509'0,"0"0"-1497"0,0 0 197 16,0 0-553-16,0 0-220 15,-47-36-275-15,22 27-161 0,-2 4 0 16,0 4 0-16,6 1 0 0,1 8 0 16,5 8 0-16,3 6 0 0,2 10 0 15,5 7 0-15,5 6 0 0,5 2 0 16,5-3 0-16,6-6 0 15,5-6 0-15,4-12 0 0,-2-11 0 16,8-9 0-16,0-14 0 0,6-14-185 16,-4-13-555-16,-4 4-1405 15,-6-3-1365-15</inkml:trace>
  <inkml:trace contextRef="#ctx0" brushRef="#br0" timeOffset="14536.87">9951 2209 6639 0,'0'0'880'15,"0"0"-372"-15,0 0-343 0,-25 62-165 16,15-10 0-16,-2 7 0 0,1 5 0 16,3-3 0-16,6-1 0 15,-2-1 0-15,4-3 0 0,4-4 0 16,2-8 0-16,9-6 0 0,-3-8 0 16,9-14-437-16,3-8-695 0,-7-5-165 15,4-9-1684-15</inkml:trace>
  <inkml:trace contextRef="#ctx0" brushRef="#br0" timeOffset="14678.93">10141 2708 5378 0,'0'0'1569'15,"-10"48"-905"-15,10-24-292 0,0-1-163 16,0-5-209-16,0-2 0 0,0-4 0 16,0-4 0-16,0-3 0 0,4-4-201 15,2-2-939-15,-2-1-285 0,-4-14-3745 0</inkml:trace>
  <inkml:trace contextRef="#ctx0" brushRef="#br0" timeOffset="14786.34">10110 2303 4946 0,'0'0'516'0,"0"0"-516"0,0 0-48 16,0 0-788-16,0 0-117 0,15 45-900 15</inkml:trace>
  <inkml:trace contextRef="#ctx0" brushRef="#br0" timeOffset="14975.19">10263 2920 5010 0,'0'0'1136'16,"0"0"-575"-16,0 0-1 0,0 0 220 16,0 0-635-16,-33-50-145 0,27 16 0 15,2-3 0-15,4 3 0 0,6 2 0 16,4 5 0-16,1 3 0 0,-1 10 0 15,0 3 0-15,-5 6 0 0,1 3 0 16,-6 1-177-16,4 0-931 0,2 1-2250 16</inkml:trace>
  <inkml:trace contextRef="#ctx0" brushRef="#br0" timeOffset="15228.76">10441 2812 6010 0,'0'0'1021'0,"0"0"-393"16,0 0-95-16,0 0-533 0,37-48 0 16,-28 22 0-16,-9 0 0 15,0-3 0-15,-9 1 0 0,3-1 0 16,-4 7 0-16,3 4 0 0,3 10 0 16,0 6 0-16,2 5 0 0,-4 10 0 15,-9 13 0-15,1 8 0 0,2 8 0 16,3-1 0-16,7-3 0 0,2-3 0 15,6-6 0-15,9-4 0 0,6-5 0 16,-3-4 0-16,7-8 0 0,2-2-53 16,-2-6-403-16,2-2-156 15,-5-8-809-15,-3 3-204 0,-7-5-1260 0</inkml:trace>
  <inkml:trace contextRef="#ctx0" brushRef="#br0" timeOffset="15485.12">10699 2670 6903 0,'0'0'744'0,"0"0"-199"16,-47-2-545-16,30 16 0 0,-3 7 0 15,3 7 0-15,1 4 0 0,1 0 0 16,13 0 0-16,2-3 0 0,6-2 0 15,11-4 0-15,3-6 0 0,7-9 0 16,4-8 0-16,7-8 0 0,-1-15 0 16,8-7 0-16,-1-8 0 15,-13 6-1866-15,-4-4-1411 0</inkml:trace>
  <inkml:trace contextRef="#ctx0" brushRef="#br0" timeOffset="15658.69">10919 2169 7819 0,'0'0'373'16,"-17"45"-373"-16,7-7 0 0,-1 10 0 16,5 7 0-16,2-1 0 15,0 2 0-15,4 1 0 0,10-2 0 16,-2-3 0-16,-1-3 0 0,3-1 0 16,-4-3 0-16,5 0 0 0,-7-13-1521 15,2-8-1425-15</inkml:trace>
  <inkml:trace contextRef="#ctx0" brushRef="#br0" timeOffset="15773.48">10836 2727 7695 0,'0'0'497'0,"0"0"-497"0,39-24 0 16,-10 13 0-16,6-1 0 0,-4-1 0 16,2 1 0-16,-2-4 0 0,4-1 0 15,-12 1-1601-15,-8-5-2974 0</inkml:trace>
  <inkml:trace contextRef="#ctx0" brushRef="#br0" timeOffset="16267.35">11580 2728 1888 0,'0'0'4707'16,"0"0"-4151"-16,0 0 48 0,0 0-167 15,0 0-437-15,0 0 0 0,0 0 0 16,-37-19 0-16,29 11 0 0,1-6 0 15,7-3 0-15,0-2 0 0,4 0 0 16,3 5 0-16,3 0 0 0,0 2 0 16,7 4 0-16,-3 2 0 15,9 1 0-15,8 1 0 0,6 2 0 16,9 2-1045-16,-13 0-440 0,-2 0-988 16</inkml:trace>
  <inkml:trace contextRef="#ctx0" brushRef="#br0" timeOffset="16593.61">11896 2559 6655 0,'0'0'800'0,"-43"1"-476"0,22 8 89 16,5 4-413-16,-5 5 0 0,2 4 0 16,7 2 0-16,2 1 0 0,6-1 0 15,1-3 0-15,3-3 0 0,3-6 0 16,7-1 0-16,0-5 0 0,5-5 0 15,1-1 0-15,1-6 0 0,1-2 0 16,-1-1 0-16,-5 1 0 0,3 2 0 16,-1 2 0-16,-3 3 0 0,-5 1 0 15,0 5 0-15,-2 2 0 16,-2 5 0-16,6 0 0 0,-6-2 0 16,3-3 0-16,-5-1 0 0,4-2 0 15,-2 2 0-15,2-1 0 0,2-1 0 16,2-1 0-16,-1 3 0 15,3-2 0-15,2 3-561 0,3 1-119 16,-5-1-57-16,-4-1-1224 0,5-5-47 0</inkml:trace>
  <inkml:trace contextRef="#ctx0" brushRef="#br0" timeOffset="16773.33">12163 2677 3245 0,'0'0'2049'15,"-4"-39"-1413"-15,-2 24 17 0,-9 3 239 16,3 2-276-16,-3 6-515 0,-1 4-101 15,-1 3 0-15,-1 10 0 0,-3 6 0 16,4 7 0-16,-3 4 0 0,-1 2 0 16,9-2 0-16,7-3 0 15,5-6 0-15,5-3 0 0,11-6 0 16,5-10 0-16,4-4 0 0,4-15 0 16,2-7 0-16,4-8 0 0,-8-5 0 15,-5 6-1109-15,-3-2-1536 0</inkml:trace>
  <inkml:trace contextRef="#ctx0" brushRef="#br0" timeOffset="16945.27">12175 2227 7751 0,'-10'45'412'0,"8"0"-383"0,-2 9-29 16,4-1 0-16,0-1 0 0,6-4 0 15,4 1 0-15,5-6 0 0,-1-1 0 16,-1 1 0-16,1 0 0 0,3-5 0 15,-1-6 0-15,5-5 0 0,-5-14-1678 16,-1-6-475-16,-5-7-1580 0</inkml:trace>
  <inkml:trace contextRef="#ctx0" brushRef="#br0" timeOffset="17091.55">12353 2637 6326 0,'0'0'1613'0,"0"0"-1360"15,0 0-253-15,-6 37 0 0,6-15 0 16,0 2 0-16,0-3 0 15,2-5 0-15,6-4 0 0,-6-5 0 16,2-3 0-16,1-1 0 0,-3-2-645 16,8-1-1136-16</inkml:trace>
  <inkml:trace contextRef="#ctx0" brushRef="#br0" timeOffset="17214.43">12405 2297 7599 0,'0'0'593'0,"0"0"-593"0,0 0 0 15,0 0 0-15,0 0 0 0,-37 5 0 16,32-1 0-16,5-2-389 0,5-4-4229 16</inkml:trace>
  <inkml:trace contextRef="#ctx0" brushRef="#br0" timeOffset="17714.27">12678 2680 5682 0,'0'0'308'15,"-21"-32"265"-15,7 12-93 0,3 2 32 16,-1 2 72-16,4 7-531 0,1 3-53 16,5 6 0-16,-2 2 0 0,-2 14 0 15,-9 11 0-15,-1 12 0 0,-3 5 0 16,7 0 0-16,2-5 0 15,5-5 0-15,5-3 0 0,9-9 0 16,3-8 0-16,9-8 0 0,4-6 0 16,1-6 0-16,1-10 0 15,4-4 0-15,-4-2 0 0,-2-1 0 16,-6 4 0-16,-5 4 0 0,-8 4 0 16,-2 6 0-16,1 3 0 0,-5 3 0 15,-5 10 0-15,1 8 0 0,-6 7 0 16,4 2 0-16,2-1 0 0,4-6 0 15,8-7-65-15,4-6-739 0,-1-3-1469 16,-1-5-572-16</inkml:trace>
  <inkml:trace contextRef="#ctx0" brushRef="#br0" timeOffset="17920.33">12930 2223 8063 0,'0'0'129'15,"0"0"-129"-15,0 0 0 0,0 0 0 16,0 0 0-16,-42 48 0 0,36-3 0 16,2 6 0-16,0 4 0 15,4 2 0-15,8 3 0 0,-2 0 0 16,1-4 0-16,-3-5 0 0,0-5 0 16,-4-3 0-16,0-10 0 0,0-6 0 15,-4-12-809-15,4-7-960 0</inkml:trace>
  <inkml:trace contextRef="#ctx0" brushRef="#br0" timeOffset="18043.52">12793 2657 5934 0,'0'0'456'15,"0"0"885"-15,0 0-945 0,33-31-331 16,-2 15-65-16,7-3 0 0,-7-1 0 16,0 2 0-16,-4 0 0 0,-7 4-1173 15,5 0-2477-15</inkml:trace>
  <inkml:trace contextRef="#ctx0" brushRef="#br0" timeOffset="18167.5">13120 2567 6394 0,'-10'40'337'0,"3"-4"639"15,3 5-491-15,-2 0-485 0,2-3 0 16,2-5 0-16,2-5 0 0,2-6 0 16,2-8 0-16,2-6 0 0,-2-5 0 15,1-4-633-15,3-14-207 0,0 1-1025 16,5-16-240-16</inkml:trace>
  <inkml:trace contextRef="#ctx0" brushRef="#br0" timeOffset="18276.57">13240 2298 6294 0,'0'0'689'0,"0"0"-441"16,0 0-248-16,0 0-4 0,0 0-296 16,41 51-1329-16,-35-27-152 0,5-3-1104 15</inkml:trace>
  <inkml:trace contextRef="#ctx0" brushRef="#br0" timeOffset="18478.9">13366 2580 5482 0,'0'0'1497'15,"0"0"-1029"-15,-41 21-132 0,30-8-20 16,-5 3-223-16,5 2-93 0,1 3 0 16,6 1 0-16,4 1 0 0,0 3 0 15,10-2-9-15,5-4 9 0,1-3 0 16,5-7-28-16,0-5 28 0,-1-5 8 15,3-6 4-15,-8-8-12 0,1-8 17 16,-6-2-17-16,-3-4 0 0,-3 1 0 16,-4-1-153-16,-4 3-139 15,-3 2-1093-15,1 9-391 0,0 1-742 0</inkml:trace>
  <inkml:trace contextRef="#ctx0" brushRef="#br0" timeOffset="18727.65">13478 2795 6362 0,'0'0'1053'0,"-21"41"-276"0,15-27-777 16,6-9 0-16,0-5 0 15,6-1 0-15,4-14 0 0,19-17 0 16,8-11 0-16,7-6 0 0,8 3 0 16,-5 10 0-16,-4 10 0 0,-1 10 0 15,-15 6 0-15,-7 10 0 0,-3 7 0 16,-7 10 0-16,-6 6 0 0,-4 8 0 15,0 5 0-15,-10 2 0 0,-4 4 0 16,-5-1 0-16,-6 2 0 0,2-11-1573 16,-6-4-1349-16</inkml:trace>
  <inkml:trace contextRef="#ctx0" brushRef="#br0" timeOffset="19321.71">8407 3230 4890 0,'0'0'680'0,"0"0"56"0,0 0 329 16,0 0-629-16,0 0-172 0,-10 57-143 15,-1 2-121-15,5 12 0 0,2 5 0 16,4-7 0-16,0-2 0 0,4-4 0 15,2-7 0-15,5-8 0 0,1-7 0 16,7-12 0-16,-3-10 0 16,7-12 0-16,2-7 0 0,0-13 0 15,1-9 0-15,-5-7 0 0,0-3 0 16,-9-2 0-16,-8 3 0 0,-4 6 0 16,-16 6 0-16,-9 6 0 0,-8 9 0 15,-6 4 0-15,1 5 0 16,1 7 0-16,6 0-233 0,8 0-163 15,9-3-160-15,8-2-705 0,6 0 105 16,4-3 47-16,8 2-856 0</inkml:trace>
  <inkml:trace contextRef="#ctx0" brushRef="#br0" timeOffset="19615.53">8665 3814 5374 0,'0'0'1585'16,"0"0"-869"-16,0 0-199 0,0 0-517 15,46-55 0-15,-30 26 0 0,1-2 0 16,-7 2 0-16,1 0 0 0,-5 1 0 16,-6 2 0-16,0 3 0 15,0 7 0-15,-6 2 0 0,-5 6 0 16,-5 6 0-16,1 2 0 0,-7 10 0 16,3 10 0-16,2 7 0 0,1 8 0 15,1 4 0-15,9-1 0 16,0 0 0-16,6-3 0 0,10-5 0 15,3-5 0-15,12-6 0 0,1-9-445 16,1-9-103-16,8-6-157 16,-2-8 1-16,-2-6 128 0,-6 4-753 15,-8-3-1416-15</inkml:trace>
  <inkml:trace contextRef="#ctx0" brushRef="#br0" timeOffset="19880.58">8942 3764 4257 0,'0'0'801'0,"0"0"503"16,0 0-795-16,0 0-93 16,0 0 284-16,0 0-495 0,0 0-205 15,0 0 0-15,0 0 0 0,0 0 0 16,-24-54 0-16,28 31 0 0,2 6 0 16,4 5 0-16,-6 4 0 0,-2 5 0 15,7 1 0-15,-3 2 0 16,4 4 0-16,3 8 0 0,-3 6 0 15,-2 5 0-15,-2 4 0 0,-1 1 0 16,-5 0 0-16,2 0 0 16,-2-3 0-16,4-3 0 0,0-3 0 15,2-2 0-15,0-6-917 0,1-4-1448 16,1-5-429-16</inkml:trace>
  <inkml:trace contextRef="#ctx0" brushRef="#br0" timeOffset="20147.41">9122 3811 6823 0,'0'0'852'0,"0"0"-335"0,15-37-517 15,-5 16 0-15,2 0 0 0,-1 1 0 16,-5 1 0-16,-2 0 0 0,0 1 0 16,-4 1 0-16,-8 2 0 0,2 2 0 15,-7 5 0-15,-1 5 0 16,-3 3 0-16,-1 13 0 0,-1 7 0 15,-2 10 0-15,7 7 0 0,-3 5 0 16,7 0 0-16,10-2 0 16,4-3 0-16,13-6 0 0,10-9 0 15,4-8 0-15,6-10 0 0,10-9 0 16,1-10 0-16,4-8-825 0,-11 1-532 16,2-2-1028-16</inkml:trace>
  <inkml:trace contextRef="#ctx0" brushRef="#br0" timeOffset="20535.3">9536 3291 4357 0,'0'0'569'0,"-40"-43"415"15,18 23-384-15,-5 4-159 0,2 4 95 16,-2 6-304-16,0 4-56 0,7 2 4 16,3 0-152-16,3 3 20 0,3 2-7 15,1 5-41-15,0 4 0 0,3 5 0 16,1 7 0-16,2 3 0 0,4 4 0 15,0 3 0-15,4 3 0 0,2 3 0 16,9 0 0-16,1 2 0 0,5 3 0 16,2-1 0-16,2 1 0 15,-5-3 0-15,1-2 0 0,-5-2 0 16,-3-5 0-16,-3-4 0 0,-2-4 0 16,-1-7 0-16,-1-6-629 15,-6-6-568-15,4-6-2368 0</inkml:trace>
  <inkml:trace contextRef="#ctx0" brushRef="#br0" timeOffset="20654.49">9333 3764 908 0,'0'0'5963'0,"0"0"-5235"0,0 0-135 16,0 0-593-16,56-39 0 0,-25 27 0 16,-2 2 0-16,2 0 0 0,0-2 0 15,6 0-477-15,-12 3-519 0,-2-2-2058 0</inkml:trace>
  <inkml:trace contextRef="#ctx0" brushRef="#br0" timeOffset="20798.93">9684 3648 5930 0,'0'0'468'0,"-6"45"205"15,2-20 371-15,4 1-967 0,-2 0-77 16,2-3 0-16,0-2 0 0,0-4 0 16,2-3 0-16,4-6 0 15,-2-1 0-15,1-4 0 0,-3-1-833 16,2-1-348-16,0-5-2508 0</inkml:trace>
  <inkml:trace contextRef="#ctx0" brushRef="#br0" timeOffset="20921.41">9647 3499 6490 0,'0'0'1261'16,"0"0"-820"-16,0 0-441 0,0 0 0 16,0 0 0-16,0 0 0 0,0 0 0 15,0 0-473-15,0 0-603 0,0 0-1602 16,37-7-1287-16</inkml:trace>
  <inkml:trace contextRef="#ctx0" brushRef="#br0" timeOffset="21154.35">9831 3192 6559 0,'0'0'920'0,"0"0"-392"0,0 0-343 16,0 0-185-16,0 0 0 15,0 0 0-15,37 39 0 0,-22 3 0 16,1 11 0-16,-1 8 0 16,-9 1 0-16,-6 8 0 0,-4 0 0 15,-2 0 0-15,-5-7 0 0,1-8 0 16,0-8 0-16,4-12 0 0,-1-10-709 16,3-11-820-16,-2-13-560 0</inkml:trace>
  <inkml:trace contextRef="#ctx0" brushRef="#br0" timeOffset="21263.71">9811 3620 7303 0,'0'0'808'0,"51"-35"-727"0,-14 19-81 16,-3 5 0-16,-6 3 0 15,-5 3 0-15,-8 1 0 0,1 1 0 16,-5 2 0-16,-1-6-3330 0</inkml:trace>
  <inkml:trace contextRef="#ctx0" brushRef="#br0" timeOffset="23527.82">5418 10689 1460 0,'0'0'32'15,"14"-40"2433"-15,-5 15-1916 16,-1-2-153-16,2-4 140 0,-8-3 208 16,-2-4-400-16,-2-2-43 0,-12 2 71 15,-9 0-200-15,-8 2-40 0,-14 4-4 16,-13 5-100-16,-13 7 0 0,-17 9-28 15,-12 11 0-15,-13 8 0 0,-3 17 0 16,-10 12-36-16,8 9 36 0,2 15 0 16,17 8 0-16,8 10 0 0,15 12 0 15,11 7-16-15,14 7 4 16,14 7 0-16,14-2 0 0,19-3 12 16,20-7-4-16,28-4 20 0,24-10-16 15,27-13 24-15,23-12-16 16,24-16 20-16,9-14 116 0,8-18-120 15,-6-13 20-15,-2-19 265 0,-8-12-309 16,-17-9 0-16,-10-10 0 0,-11-5 0 16,-16-11 0-16,-10-9 0 15,-15-8 0-15,-13-9 0 0,-13 0 0 16,-18 2 0-16,-16 4 0 0,-18 13 0 16,-23 9 0-16,-25 12 0 0,-23 17-217 15,-20 10-1059-15,20 12-237 0,-14 5-3073 0</inkml:trace>
  <inkml:trace contextRef="#ctx0" brushRef="#br0" timeOffset="24281.48">3781 11806 7047 0,'0'0'24'0,"-54"-31"-4"0,17 24 4 16,0 7-24-16,-11 8 0 0,-18 20 0 15,-4 14-24-15,-17 20 12 0,-4 14 4 16,-2 13 4-16,6 16 4 0,8 13 52 16,3 11 60-16,12 11-4 15,10 6 44-15,9 5-144 0,14-2 120 16,18-6 124-16,24-10-136 16,20-14 12-16,29-18-59 0,18-15-69 15,25-18 0-15,13-17 0 0,14-17 0 16,9-19 0-16,8-21 0 0,-7-23 0 15,3-16 0-15,-13-15 0 0,-6-13 0 16,-10-11 0-16,-15-18 0 0,-14-12 0 16,-17-12 0-16,-16-5 0 15,-15-5 0-15,-16 6 0 0,-26 10 0 16,-15 12 0-16,-17 23 0 0,-19 18 0 16,-4 18-269-16,-8 14-251 0,-11 13-873 15,21 5-388-15,-4 5-1044 0</inkml:trace>
  <inkml:trace contextRef="#ctx0" brushRef="#br0" timeOffset="24931.73">5073 11781 2201 0,'0'0'1536'0,"0"-51"-1040"0,0 31 613 16,4 8-453-16,0 6-188 0,2 6 153 16,9 0-377-16,12 6-96 0,6 10 20 15,8 9-128-15,4 10 12 0,1 10 20 16,4 9-60-16,3 14-12 0,5 14 0 15,-6 11 0-15,6 13 0 0,-11 9-4 16,5 11-28-16,-13 10 32 16,-4 11-8-16,-4 10 16 0,-4 6-8 15,-10 7 148-15,-7-1-100 0,-6-2 161 16,-2-7-209-16,2-9 0 0,7-12 0 16,-1-13 0-16,7-11 0 15,3-12 0-15,-5-15 0 0,-3-11 0 16,3-15 0-16,-13-15 0 0,0-8-665 15,-2-14-748-15,-8-9-3237 0</inkml:trace>
  <inkml:trace contextRef="#ctx0" brushRef="#br0" timeOffset="25428.26">4043 13976 2953 0,'0'0'2729'0,"0"0"-1612"0,0 0-817 0,21-39-60 0,8 9 184 0,8-4-244 0,11 1-28 0,1 4-55 16,13 1-97-16,11 9 0 0,5 6 0 15,7 7 0-15,6 10 0 16,4 12 0-16,2 12 0 0,-2 7 0 16,4 13-13-16,3 10-27 0,-3 9 40 15,-6 10 0-15,-2 6 0 0,-8 6 0 16,1 0 53-16,5-1-53 0,0-6 0 16,0-11 0-16,2-10 0 0,-12-10 0 15,-11-11 0-15,-21-14-993 16,-5-10-1008-16</inkml:trace>
  <inkml:trace contextRef="#ctx0" brushRef="#br0" timeOffset="27389.25">4579 15311 1460 0,'0'0'1945'0,"0"0"-1353"16,6-46 613-16,2 21-461 0,2 0-176 16,3-1 181-16,5 0-393 0,3-1-48 15,8 2-43-15,6 1-265 0,9 6 0 16,7 8 0-16,3 4 0 0,-2 6 0 16,-5 13 0-16,-7 9 0 15,-14 9 0-15,-3 11 0 0,-12 3 0 16,-5 4 0-16,-6 5 0 0,-6 2 0 15,-9-1 0-15,-8 2 0 16,-4 0 0-16,-8-1 0 0,-4-7 0 16,-2-5 0-16,1-7 0 0,1-10 0 15,2-10 0-15,6-10 0 0,0-7 0 16,6-11-37-16,6-8-55 0,5-9 36 16,8-5 0-16,2-4 56 0,4-3 12 15,4 2 4-15,4 7 8 0,11 9 140 16,1 8-139-16,9 11-25 0,0 5 0 15,0 10 0-15,0 7 0 16,-2 7 0-16,-4 0 0 0,-1 5 0 16,3-3 0-16,-2-1 0 0,4-3 0 15,0-5 0-15,4-5 0 0,-11-6-177 16,7-5-2680-16</inkml:trace>
  <inkml:trace contextRef="#ctx0" brushRef="#br0" timeOffset="27499.14">5308 15522 7063 0,'0'0'816'0,"42"12"-503"0,-20-8-313 15,3-4 0-15,-2 0 0 0,6 1 0 16,-2-1 0-16,-7 0-657 0,3-1-3229 0</inkml:trace>
  <inkml:trace contextRef="#ctx0" brushRef="#br0" timeOffset="28020.79">6106 15322 3301 0,'0'0'2917'15,"0"0"-2088"-15,0 0-213 0,-37-2-87 16,6 3-529-16,-2 3 0 0,2 2 0 15,-4-1 0-15,4 2 0 16,2-1 0-16,6 1 0 0,11-1 0 16,1 4 0-16,11-1 0 0,0 3 0 15,7 0 0-15,7 1 0 0,7-2 0 16,6-1 0-16,4 1 0 16,10 1 0-16,7 0 0 0,-1 0 0 15,-6 2 0-15,-3 4 0 0,-12 2 0 16,-13 2 0-16,-5 2 0 0,-6 0 0 15,-4-2 0-15,-8 0 0 16,-1-3 0-16,-9 0 0 0,-7-1 0 16,-4-1 0-16,-2-3 0 0,-6-2 0 15,-1-7 0-15,5-4 0 0,8-4 0 16,7-11 0-16,13-6-237 0,7-10-1316 16,0 6 37-16,11-10-385 0</inkml:trace>
  <inkml:trace contextRef="#ctx0" brushRef="#br0" timeOffset="28220.13">6352 14959 4594 0,'0'0'1100'0,"0"0"-239"15,0 0 35-15,0 0-676 0,-4 65 4 16,4-14 73-16,-4 12-297 0,4 1 0 16,-2-1 0-16,2 1 0 15,0-2 0-15,0-2 0 0,2 0 0 16,-2-5 0-16,-2-5 0 0,-2-5 0 15,-2-12 0-15,6-9 0 16,-7-11 0-16,7-7-125 0,-2-6-2420 16,0-11-240-16</inkml:trace>
  <inkml:trace contextRef="#ctx0" brushRef="#br0" timeOffset="28323.86">6249 15444 6002 0,'0'0'597'0,"64"-45"7"0,-23 25 385 16,-3 4-989-16,-3 4 0 0,-8 4 0 15,4 5 0-15,-5 3 0 16,-5 5-381-16,-4 2-1388 0,-9 2-1348 0</inkml:trace>
  <inkml:trace contextRef="#ctx0" brushRef="#br0" timeOffset="28667.44">6615 15487 6374 0,'0'0'1133'16,"-42"-19"-469"-16,16 10-643 0,1 7-21 15,-6 2 0-15,4 12 0 16,2 6 0-16,2 4 0 0,7 3 0 16,1 1 0-16,9-2 0 0,6-3 0 15,4-3 0-15,9-3 0 0,7-1 0 16,1-5 0-16,2-5 0 0,2-4 0 16,-3-3 0-16,-3-3 0 0,-7 0 0 15,3-3 0-15,-9-1 0 0,-2 3 0 16,0 0 0-16,-4 5 0 0,0 0 0 15,0 2 0-15,-2 0 0 16,2 5 0-16,-2 6 0 0,2 10 0 16,2 2 0-16,6 4 0 0,-3-7 0 15,7-6 0-15,-2-3 0 0,1-4 0 16,-1-3 0-16,-4-2 0 16,0-2 0-16,3-2-485 0,1-11-147 15,-4 2-389-15,5-5-2484 0</inkml:trace>
  <inkml:trace contextRef="#ctx0" brushRef="#br0" timeOffset="29325.86">6836 15447 5542 0,'0'0'800'0,"0"0"-339"0,-25-38 343 16,19 36-628-16,-4 2-52 0,-5 11 4 15,3 7-124-15,-5 7 20 0,3 5-16 16,-1 3-4-16,5 0-4 0,8-4 0 15,2-4 0-15,0-2 0 16,12-7 0-16,3-7-8 0,5-6 8 16,1-4 20-16,2-9-12 0,-3-4-8 15,1-3 0-15,-6-1-124 0,-3-1 48 16,-4 0 72-16,-1 1-16 16,-3 5 20-16,-2 4 16 0,-2 4 4 15,4 1-12-15,-4 4 128 0,0 0-92 16,6 0-16-16,-2 13 41 0,7 9-69 15,5 7 0-15,-4 5 0 16,3 3 0-16,-5 0 0 0,-4 2 0 16,-1 3 0-16,-5 3 0 0,-7 3 0 15,-7 2 0-15,-7 2 0 0,-6 1 0 16,-10 0 0-16,-8-4 0 0,1-7 0 16,3-8 0-16,-2-11 0 0,7-10 0 15,3-9 0-15,9-7 0 0,7-15 0 16,5-8 0-16,7-11 0 0,5-12 0 15,5-4 0-15,7 0 0 16,13 7 0-16,4 10 0 0,6 10 0 16,-2 5 0-16,2 3 0 0,-8 4 0 15,8 2 0-15,2 1 0 16,1-2 0-16,3-2 0 0,2-3 0 16,3-2 0-16,-3-3 0 0,-6 0 0 15,-6-3 0-15,-8 0 0 0,-4 1 0 16,-13-3 0-16,-6 6 0 0,-6-1 0 15,-9 4 0-15,-5 6 0 16,-7 4 0-16,0 7 0 0,-4 5 0 16,4 10 0-16,0 6 0 0,6 11 0 15,3 3 0-15,5 0 0 0,7 3 0 16,6-2 0-16,6-4 0 0,7-1 0 16,5-5 0-16,9-5 0 0,6-4 0 15,2-5 0-15,7-4 0 0,-3-6 0 16,7-7 0-16,1-8 0 0,-10 0-1257 15,5-7-2013-15</inkml:trace>
  <inkml:trace contextRef="#ctx0" brushRef="#br0" timeOffset="30024.01">7766 15534 3477 0,'0'0'2389'0,"-10"41"-1472"0,10-14-257 0,4 1-12 0,2 5-547 16,0 2-101-16,-1-3 0 0,-3-2 0 15,-2-4 0-15,0-4 0 16,0-4 0-16,-2-7 0 0,-3-1 0 16,5-5 0-16,-2-3 0 0,0-2 0 15,2-2 0-15,0-9 0 0,4-13 0 16,7-9 0-16,3-4 0 0,7-5 0 16,-5 1 0-16,7 4 0 0,2 5 0 15,-2 10 0-15,1 11 0 0,-3 9 0 16,-8 7 0-16,-5 10 0 15,-2 10 0-15,-2 4 0 0,-4 5 0 16,0 3 0-16,2-3 0 0,2-1 0 16,3-4 0-16,1-8 0 0,-6-6 0 15,6-4 0-15,-2-7 0 16,-2-3 0-16,5-1 0 0,1-6 0 16,5-12 0-16,1-10 0 0,3-8 0 15,-3-2 0-15,-5 5 0 0,-1 9 0 16,-4 9 0-16,-6 5 0 0,4 6 0 15,-4 4 0-15,0 2 0 16,0 10 0-16,0 8 0 0,0 7 0 16,0 2 0-16,0-3 0 0,2-6 0 15,7-3 0-15,3-3 0 0,9-6 0 16,3-2-237-16,5-6-611 0,-4 0-1665 16,-2-2 296-16</inkml:trace>
  <inkml:trace contextRef="#ctx0" brushRef="#br0" timeOffset="30285.97">8475 15672 4241 0,'0'0'1709'0,"-8"-38"-536"0,0 17-104 0,-7 5-1069 0,-1 3 0 16,1 5 0-16,-1 5 0 0,-1 3 0 15,3 6 0-15,3 7 0 0,-5 6 0 16,5 5 0-16,1 3 0 16,6 1 0-16,4 2 0 0,4-1 0 15,6-3 0-15,7-3 0 0,4-5 0 16,-5-4 0-16,5-3 0 15,4-5 0-15,-5-3 0 0,-1-3 0 16,0-9 0-16,-3-2 0 0,-6-4 0 16,-3-5 0-16,-7-4 0 0,0-2 0 15,-2-1 0-15,-7 1 0 0,3 2 0 16,0 1 0-16,-2 4 0 0,6 4-73 16,2-1-1147-16,0 7-89 0,0 0-2405 15</inkml:trace>
  <inkml:trace contextRef="#ctx0" brushRef="#br0" timeOffset="30549.37">8597 15522 4638 0,'0'0'2281'0,"0"0"-1329"0,-21 55-631 15,9-25-321-15,-2 4 0 0,3 1 0 16,5 1 0-16,2-3 0 16,8-2 0-16,13-5 0 0,3-6 0 15,1-2 0-15,10-7 0 0,0-3 0 16,-4-7 0-16,4-2 0 15,-8-7 0-15,1-4 0 0,-7-5 0 16,-5-4 0-16,-3-3 0 0,-3-2 0 16,-2-2 0-16,-4 1 0 0,0 1 0 15,-4 6 0-15,-7 0 0 0,7 8 0 16,2 4 0-16,-2 3 0 0,4 4-157 16,0 1-651-16,4-2-29 0,7 2-555 15,-1 0 459-15,0-1-23 0,-4 1-1205 16</inkml:trace>
  <inkml:trace contextRef="#ctx0" brushRef="#br0" timeOffset="30824.17">8839 15598 2172 0,'0'0'1261'0,"0"0"-224"16,0 0 443-16,0 0-699 0,0 0-149 16,0 0 28-16,0 0-491 0,0 0-169 15,8 55 0-15,-6-23 0 0,2 2 0 16,3-2 0-16,3-7 0 16,-4-3 0-16,2-7 0 0,-1-6 0 15,-3-2 0-15,-2-5 0 0,6-1 0 16,-6-3 0-16,4-8 0 15,3-13 0-15,-3-7 0 0,4-5 0 16,-6 1 0-16,-2 2 0 0,3 4 0 16,-1 5 0-16,-2 4 0 0,2 7 0 15,-4 4 0-15,0 5 0 0,4 3 0 16,-4 0 0-16,2 12 0 0,8 11 0 16,1 6 0-16,-5 7 0 0,2 2 0 15,-2-6 0-15,-1 0 0 0,1-6 0 16,4-5 0-16,0-7 0 0,1-5 0 15,-1-6 0-15,-4-4 0 16,9-17-1145-16,-5 2-652 0,3-11-716 0</inkml:trace>
  <inkml:trace contextRef="#ctx0" brushRef="#br0" timeOffset="31030.93">9252 15087 6615 0,'0'0'1404'0,"0"0"-1231"16,0 0-173-16,0 0 0 0,0 0 0 15,-10 57 0-15,6-6 0 16,0 13 0-16,4 7 0 0,4-3 0 16,6-2 0-16,5 0 0 0,-5-4 0 15,0-3 0-15,1-6 0 0,-9-7 0 16,2-7 0-16,-8-6 0 0,-6-10 0 16,3-9 0-16,-3-7-1293 0,0-7-3141 15</inkml:trace>
  <inkml:trace contextRef="#ctx0" brushRef="#br0" timeOffset="31151.76">9075 15573 6506 0,'0'0'1501'16,"0"0"-1316"-16,0 0-185 0,62-13 0 15,-19 7 0-15,5 0 0 0,-7 1 0 16,-4 0 0-16,-2 0 0 16,3-5 0-16,-7-2 0 0,-9 2 0 15,-5-5-1553-15</inkml:trace>
  <inkml:trace contextRef="#ctx0" brushRef="#br0" timeOffset="54862.98">22550 6363 5342 0,'0'0'36'0,"0"0"200"0,0 0-236 16,0 0-4-16,-2 59-136 0,-6-6 76 15,2 11 44-15,-7 6 20 0,3 2 24 16,0 9-12-16,1 12-12 0,-1 12 124 16,0 13-44-16,-3 13-24 0,-1 14-20 15,-7 15-28-15,-2 10 4 0,-6 16 8 16,1 11-20-16,-8 12 112 15,9 11 432-15,-4 9-187 0,0 4-53 16,0 7 20-16,-4 2-236 16,-6 7-36-16,-4-3-44 0,-7 3 12 15,-4-1-20-15,-6-4 0 0,-4 2 8 16,-2-8-8-16,-7-6 12 0,3-11 4 16,-3-8 36-16,1-14 124 15,-5-9-148-15,-1-11 4 0,-7-17-12 16,4-10-16-16,-1-17-4 0,-1-20 28 15,6-17-24-15,5-22 4 0,2-23 16 16,3-20-16-16,3-21-4 0,4-19-4 16,4-22-16-16,5-13-20 15,3-16-8-15,7-11-52 0,1-13 8 16,1-12-8-16,4-8 12 0,4-7 0 16,2 0-28-16,2 0-120 0,4 1 44 15,12 12-124-15,11 7 171 0,6 13 141 16,17 17-12-16,6 9 4 15,4 16 8-15,6 12-8 0,3 13-8 16,1 11 4-16,0 21-44 0,1 15-88 16,-5 14 144-16,-4 18 36 0,-2 11 164 15,-10 11 57-15,-5 8 279 16,-6 6-204-16,5 8-52 0,-5 6 65 16,3 2-345-16,-3 0 0 0,0-1 0 15,-4-3 0-15,-3-1 0 0,-1-6 0 16,-2-6 0-16,6-10 0 0,8-16 0 15,7-19 0-15,16-21 0 0,17-28 0 16,22-23 0-16,26-32 0 0,22-29 0 16,18-25-245-16,11-24-355 15,-37 20-829-15,4-14-792 0</inkml:trace>
  <inkml:trace contextRef="#ctx0" brushRef="#br0" timeOffset="55464.15">19328 6345 6374 0,'0'0'12'0,"0"0"-24"0,-42 50 0 16,38-5-72-16,4 24 72 0,0 18 8 15,-4 20 4-15,-6 13 0 0,-7 16 0 16,-4 12 20-16,-10 13-20 0,-8 7 12 16,-6 2 0-16,-7 0-12 0,2-1 60 15,-5-3 193-15,-1-2 3 0,0-8 176 16,4-4-276-16,5-10-64 15,-1-13 128-15,7-14-164 0,-1-16-20 16,9-20-36-16,9-20-344 16,5-22-192-16,9-18-1645 0,1-19-1613 0</inkml:trace>
  <inkml:trace contextRef="#ctx0" brushRef="#br0" timeOffset="55884.14">18373 8688 2697 0,'26'92'2293'0,"5"0"-1465"15,-6 11-352-15,-8-17 65 16,-7-1-285-16,-4-8 72 0,-4-11 208 15,-2-11-299-15,0-20-237 0,0-17 0 16,0-11 0-16,0-9 0 0,2-19 0 16,1-27 0-16,7-20 0 0,4-15 0 15,13-5 0-15,8 7 0 0,11 1 0 16,6 4 0-16,10 8-13 0,2 5-1399 16,-13 20-809-16,1 3-1885 0</inkml:trace>
  <inkml:trace contextRef="#ctx0" brushRef="#br0" timeOffset="56528.4">25016 6289 1132 0,'-10'39'5222'0,"6"18"-5218"0,0 24-4 0,4 14-12 15,8 16 12-15,0 14 0 0,3 16 8 16,5 13-8-16,-3 20 0 15,3 17-4-15,1 17 4 0,-3 23 20 16,-4 14-20-16,-10 16 0 0,-8 12 8 16,-13 12 52-16,-5 5 229 0,-14 10 323 15,-5 11-320-15,-7 11-132 0,-4 14 104 16,1 7-127-16,-3 6-137 16,0-3 0-16,-6 0 0 0,0-6 0 15,-5-9 0-15,-3-2 0 0,-4-14 0 16,-3-17 0-16,-6-18 0 15,3-25 0-15,-3-29 0 0,6-24 0 16,7-29 0-16,2-28 0 16,6-28 0-16,6-26 0 0,2-31 0 15,8-25 0-15,9-29-325 0,0-26-559 16,12-26 247-16,4-24-95 0,11-24-444 16,3 19 155-16,9-11 13 0</inkml:trace>
  <inkml:trace contextRef="#ctx0" brushRef="#br0" timeOffset="56729.99">23540 13902 3549 0,'0'0'360'0,"0"0"721"16,46-26-537-16,-28 41-132 0,5 15 60 16,-2 17-327-16,0 16-97 15,-5 15-44-15,-6 12-4 0,-5 11-4 16,-5 5-20-16,-7 1 20 0,-3-2 4 16,-2-8 0-16,-1-8 0 15,1-9 0-15,1-12 48 0,3-15 144 16,4-19 172-16,4-18 500 0,8-16-723 15,17-25-141-15,14-23 0 0,23-26 0 16,11-17 0-16,9-7 0 16,11-3 0-16,7-2 0 0,-5 3 0 15,2-1 0-15,-29 25-409 0,-2-1-3017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08:49.85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23677 9543 2064 0,'-2'40'2670'0,"-4"-5"-1902"0,-5 2 397 16,1-5-661-16,0-1-224 0,-1 0-12 16,5-1-248-16,-2-3-8 15,2 2 0-15,1-2-12 0,3-2 0 16,2-2-40-16,0 0-232 0,0-3-16 16,4-1-649-16,1 2-183 0,-3-4-93 15,2 1-2096-15</inkml:trace>
  <inkml:trace contextRef="#ctx0" brushRef="#br0" timeOffset="278.57">23642 10487 4197 0,'0'0'957'0,"0"59"-385"0,2-26 200 16,2-1-595-16,-4 0 11 0,0 4 28 15,0 0-204-15,-2 1 4 0,-2 3 136 16,0-3-48-16,-3 2-4 0,3-2-64 15,2 0-24-15,0-4-12 0,2 2 0 16,0-3-8-16,-2-2-20 16,-2-2-236-16,4-2 36 0,-4 1-4 15,-2-2-309-15,-1 0 121 0,1 2 232 16,2 0 72-16,4 2-12 0,0 2 128 16,2 2 16-16,4 2 84 15,-2 3-20-15,-2 1-72 0,1-1-8 16,-3-9-100-16,0-4-1725 0</inkml:trace>
  <inkml:trace contextRef="#ctx0" brushRef="#br0" timeOffset="1067.36">23646 11711 2529 0,'0'0'3237'0,"0"0"-2420"0,43-6-689 15,-18-2-12-15,4-2-88 0,0 6-28 16,4 0 0-16,6 1-16 0,7 0-68 15,5 0 36-15,7-1-197 0,6-1-215 16,5 1-96-16,-12 1-1013 16,-3-3-240-16</inkml:trace>
  <inkml:trace contextRef="#ctx0" brushRef="#br0" timeOffset="1378.34">25940 11585 2068 0,'64'0'897'0,"-8"0"395"0,10 0-487 15,-6-2-97-15,2-1 93 0,4 0-377 16,3 2-8-16,3-3 108 16,0 3-444-16,-1 1-28 0,1 0-52 15,-4 0-12-15,0 7-176 0,-6 2-344 16,0 4 20-16,-6 1 15 0,-8 1 65 16,-3 0 392-16,-10 1 36 0,-6-4-368 15,-8-5-228-15,-6-1-341 0</inkml:trace>
  <inkml:trace contextRef="#ctx0" brushRef="#br0" timeOffset="1890.02">23770 9629 3065 0,'33'-3'1437'0,"0"0"-557"16,6 0-492-16,3 2-164 0,-1 0-144 15,2-3-80-15,7 2-96 0,0-2-724 16,1-1 32-16,-11 1-121 0,-1-2-1184 0</inkml:trace>
  <inkml:trace contextRef="#ctx0" brushRef="#br0" timeOffset="2044.14">25521 9540 5326 0,'64'-4'308'16,"10"1"-220"-16,9 1-84 15,-7 0-8-15,-3 1-440 0,-22-1-521 16,-1 0-283-16</inkml:trace>
  <inkml:trace contextRef="#ctx0" brushRef="#br0" timeOffset="2164.32">26868 9556 5282 0,'75'1'640'0,"-3"3"-348"0,5-1-112 16,-17 1-180-16,-9-2-4 0,-5 2-336 15,-5-3-232-15,-6-1-96 0,-4 0-345 16,-6 0 357-16,-4-1-140 0</inkml:trace>
  <inkml:trace contextRef="#ctx0" brushRef="#br0" timeOffset="2836.22">27408 9762 5066 0,'0'0'400'0,"0"0"300"0,0 0-400 0,0 0-155 16,0 0-129-16,0 0-12 0,0 0-4 15,14 38 0-15,-7-7-44 16,-1 3-261-16,0 2-167 0,2 3 104 16,3 4 108-16,-5 5-512 0,-2-11-113 15,-2 5-99-15</inkml:trace>
  <inkml:trace contextRef="#ctx0" brushRef="#br0" timeOffset="3074.01">27315 11184 3265 0,'0'48'0'16,"4"-5"-372"-16,-2 5-336 0,2-8-1 15,-2-5 709-15,5-3 108 0,-3-3 605 16,0-3-89-16,-2-3-368 0,-2-3-76 16,0-3 160-16,-2-1 56 15,-2-2-196-15,-5 1-200 0,1 3-124 16,0 0-72-16,-5 3 76 0,3 0 112 15,2 2 8-15,2-1 164 0,-1 2 116 16,5 0 29-16,-2-3 367 0,2-2-232 16,0-3-100-16,0-6-296 0,2-4-48 15,0-3-844-15,0-4-3334 0</inkml:trace>
  <inkml:trace contextRef="#ctx0" brushRef="#br0" timeOffset="4048.57">24138 9504 1460 0,'0'0'248'0,"0"0"1669"0,0 0-980 15,0 0-357-15,0 0 508 16,0 0-595-16,0 0-161 0,0 0 172 16,0 0-312-16,0 0-56 0,-19-14 72 15,23-15-120-15,5-6-79 0,5-6-9 16,3-2 0-16,3-5 0 0,7-8 0 15,6-8 0-15,6-10 0 0,11-7 0 16,12-9 0-16,8-6 0 0,15 1 0 16,6-1 0-16,4 8 0 0,0 8 0 15,-2 5 0-15,-2 9 0 16,-8 5 0-16,0 2 0 0,-5 6 0 0,-3 3 0 16,-1 0 0-16,-4 5 0 0,-4 5 0 15,-10 3 0-15,-12 7 0 16,-17 10 0-16,-13 7 0 0,-14 8 0 15,-2 3 0-15,-8 2 0 0,-11 1-153 16,0 2-1692-16,-6-1-468 0</inkml:trace>
  <inkml:trace contextRef="#ctx0" brushRef="#br0" timeOffset="5211.89">26656 7431 2156 0,'0'0'3118'0,"0"0"-1481"16,0 0-865-16,0 0-263 0,0 0-509 15,0 0 0-15,0 0 0 0,0 0 0 16,0 0 0-16,-25 58 0 0,12-25 0 16,1 5 0-16,-5 2 0 0,-3 4 0 15,-5 2 0-15,-4 2 0 0,-2-1 0 16,-2-2 0-16,0-1 0 16,-2-5 0-16,-3-3 0 0,1-8 0 15,0-3 0-15,0-7 0 0,-2-6 0 16,-3-8 0-16,-1-4 0 0,-1-8 0 15,5-8 0-15,6-7 0 0,6-5 0 16,9-9 0-16,1-8 0 0,9-4 0 16,6 1 0-16,4 0 0 15,12 6 0-15,5 6 0 0,4 5 0 16,1 7 0-16,3 9 0 0,0 4 0 16,-2 8 0-16,0 3 0 0,2 6 0 15,-1 6 0-15,3 9 0 16,7 7 0-16,3 10 0 0,6 6 0 15,5 5 0-15,0-1 0 0,-1 1 0 16,1-2 0-16,-5-4 0 0,3-7 0 16,-3-8 0-16,1-5 0 0,-5-11 0 15,-6-8 0-15,-8-4 0 16,-6-13 0-16,-9 1-213 0,-4-8-1600 0</inkml:trace>
  <inkml:trace contextRef="#ctx0" brushRef="#br0" timeOffset="5528.44">26149 7190 7479 0,'0'0'713'0,"62"-8"-713"0,-27 4 0 0,0 3 0 16,9 1 0-16,10 0 0 15,5 0 0-15,10 1 0 0,-1-1 0 0,-14-1-249 16,-5-12-4417-16</inkml:trace>
  <inkml:trace contextRef="#ctx0" brushRef="#br0" timeOffset="24744.39">1908 5551 1696 0,'0'0'228'0,"0"0"2522"0,0 0-1858 16,0 0-76-16,0 0 317 0,0 0-597 15,0 0-395-15,0 0-141 16,-31-42 0-16,31 24 0 0,10 1 0 15,1-4 0-15,9 1 0 0,7 1 0 16,-2 2 0-16,8 2 0 0,-6 2 0 16,4 4 0-16,0-2 0 0,-2 4 0 15,0 0 0-15,-2 3 0 0,-3 2 0 16,-1 2 0-16,0 7 0 0,-2 5 0 16,-3 6 0-16,1 4 0 0,-5 10 0 15,1 5 0-15,-9 4 0 0,-2 5 0 16,-4 1 0-16,-8 2 0 15,-5-1 0-15,-3 0 0 0,-3-3 0 16,-3-3 0-16,-3-2 0 0,-2-4 0 16,0-5 0-16,0-4 0 15,-2-5 0-15,4-9 0 0,5-6 0 16,1-7 0-16,3-6 0 0,1-10 0 16,3-6 0-16,1-8 0 0,1 0 0 15,4 1 0-15,6 6 0 0,6 6 0 16,4 6 0-16,3 3 0 0,5 3 0 15,5 3 0-15,6 2 0 16,0 7 0-16,6 6 0 0,-4 4 0 16,2 5 0-16,-2 3 0 0,-4 2 0 15,-4 3 0-15,0-1 0 0,-3-1 0 16,3-4 0-16,-6-5 0 0,-3-7-745 16,-4-8-1964-16</inkml:trace>
  <inkml:trace contextRef="#ctx0" brushRef="#br0" timeOffset="25465.66">2654 5687 5730 0,'0'0'608'16,"0"0"-396"-16,0 0 173 0,6 47 27 16,-1-13-144-16,1 1 52 0,0 0-240 15,0-6-24-15,2 0 48 0,-6-4-100 16,1-3 9-16,-1-4-13 0,-2-5 0 15,0-6 0-15,0-3 0 16,0-4 0-16,0-9 0 0,0-10 0 16,0-6 0-16,4-10 0 0,6-4 0 15,0 0 0-15,5-2 0 0,3 6 0 16,-1 7 0-16,2 11 0 0,-7 7 0 16,2 8 0-16,-3 4 0 0,3 9 0 15,-1 4 0-15,-1 3 0 16,-2 6 0-16,-1-1 0 0,-3 0 0 15,-2-2 0-15,-2-3 0 0,0-7 0 16,0-4 0-16,2-3 0 0,-4-2 0 16,0-1 0-16,0 0 0 15,0-1 0-15,2-1 0 0,7-7 0 16,7-9 0-16,5-4 0 0,0-3 0 16,-5 3 0-16,1 7 0 0,-7 5 0 15,-4 4 0-15,-2 3 0 0,0 2 0 16,7 1 0-16,-5 9 0 0,6 6 0 15,1 5 0-15,-1 1 0 16,-1 2 0-16,-3-5 0 0,0 0 0 16,0-1 0-16,-1 0 0 0,-3 3 0 15,-2 1 0-15,-2 2 0 0,-4 0 0 16,2-7-1217-16,-9 0-1344 0</inkml:trace>
  <inkml:trace contextRef="#ctx0" brushRef="#br0" timeOffset="25891.51">3462 5630 6923 0,'0'0'676'0,"0"0"-83"0,0 0-593 0,0 0 0 16,0 0 0-16,54 42 0 15,-29-19 0-15,0 2 0 0,0 0 0 0,-1 0 0 16,-5 2 0-16,0-2 0 16,-5 0 0-16,-4-5 0 0,3-5 0 15,-7-5-113-15,0-6-1948 0,2-4-92 16,-8-4-1352-16</inkml:trace>
  <inkml:trace contextRef="#ctx0" brushRef="#br0" timeOffset="26063.29">3733 5606 6887 0,'0'0'656'0,"-43"53"-7"0,16-21-649 15,0 2 0-15,6 1 0 16,1 0 0-16,5-2 0 0,3 0 0 15,4-3 0-15,6-4 0 0,-3-5 0 16,5-9-1105-16,0-5-1645 0</inkml:trace>
  <inkml:trace contextRef="#ctx0" brushRef="#br0" timeOffset="26652.46">4000 5460 2477 0,'21'-42'2041'0,"1"3"-1065"0,7-3-312 16,-2 12-115-16,-4 8 67 0,2 9-308 15,-3 7-104-15,-1 6 44 16,-2 6-208-16,-3 7 4 0,-3 10-19 16,-1 5-25-16,0 10 0 0,-1 3 0 15,-1 2 0-15,-4 5 0 0,-2 1 0 16,-4 3 0-16,0 2 0 0,-10-2 0 16,-6 1 0-16,-3-3 0 0,-4-6 0 15,3-2 0-15,-7-10 0 16,6-9 0-16,0-8 0 0,1-10 0 15,5-7 0-15,3-10 0 0,1-8 0 16,7-7 0-16,2-5-85 0,2-2 33 16,6 4-8-16,5 7 24 0,-1 8 36 15,5 8 36-15,-3 4 12 16,5 3 101-16,-1 4-149 0,3 4 0 16,3 3 0-16,3 2 0 0,2 0 0 15,4 1 0-15,0 2 0 0,-4 0 0 16,-2 2 0-16,-3 1-201 15,-1-4-875-15,-10-5-253 0,-5-3-3269 0</inkml:trace>
  <inkml:trace contextRef="#ctx0" brushRef="#br0" timeOffset="27102.16">4515 5741 5942 0,'0'0'929'0,"0"0"-585"16,-7 48 456-16,9-31-623 0,3 1-177 15,1 1 0-15,-2 0 0 0,0 0 0 16,-2 0 0-16,2-3 0 0,-4-6 0 16,0-4 0-16,0-3 0 0,0-3 0 15,0-6 0-15,6-12 0 16,5-11 0-16,3-7 0 0,3-4 0 16,-3 3 0-16,-1 8 0 0,-3 7 0 15,-4 10 0-15,-4 6 0 0,0 6 0 16,-2 0 0-16,4 10 0 15,-1 6 0-15,1 5 0 0,-4 2 0 16,0-1 0-16,4-4 0 0,-2-1 0 16,2-5 0-16,-2-4 0 0,2-3 0 15,0-4 0-15,-2 2 0 0,7-3 0 16,1-3 0-16,7-7 0 0,3-4 0 16,1 0 0-16,-5 2 0 0,1 3 0 15,-3 0 0-15,3 7 0 16,-3 2 0-16,3 5 0 0,0 3 0 15,1 5 0-15,1 2 0 0,-1 2 0 16,-1 0 0-16,-5-2 0 0,-1 1 0 16,3-2 0-16,-8-3 0 15,-2-1 0-15,-2 0 0 0,-2-2 0 0,0-2 0 16,-2-3-4327-16</inkml:trace>
  <inkml:trace contextRef="#ctx0" brushRef="#br0" timeOffset="27456.83">5257 5613 5754 0,'0'0'312'0,"0"0"729"0,0 0-309 15,0 0-379-15,0 0-353 0,0 0 0 16,20 45 0-16,15-28 0 15,5 6 0-15,1-3 0 0,-6 0 0 16,2-1 0-16,-12 1 0 0,-2 0 0 16,-9 0 0-16,-7-1 0 0,-7-6-437 15,4-5-1488-15,-4-8-1128 0</inkml:trace>
  <inkml:trace contextRef="#ctx0" brushRef="#br0" timeOffset="27588.63">5476 5645 5566 0,'0'0'436'16,"-58"48"621"-16,27-20-293 0,4 0-395 16,2 0-369-16,7 0 0 15,3-2 0-15,9-4 0 0,6-7 0 16,6-4 0-16,4-6-1121 0,3-5-1504 0</inkml:trace>
  <inkml:trace contextRef="#ctx0" brushRef="#br0" timeOffset="28306.24">5844 5478 1892 0,'0'0'2762'0,"0"0"-1966"0,0 0 533 15,0 0-681-15,-27-36-140 16,27 12-251-16,2-5-257 0,12 2 0 15,1 1 0-15,6 1 0 0,5 2 0 16,5 2 0-16,7 6 0 0,-5 4 0 16,2 8 0-16,-4 4 0 0,-4 10 0 15,-5 10 0-15,-1 6 0 0,0 7 0 16,-7 8 0-16,-5 7 0 16,-1-1 0-16,-8 4 0 0,-4-1 0 15,-7 2 0-15,-5-1 0 0,-11 1 0 16,-4-1 0-16,-4-4 0 0,-2-5 0 15,-1-8 0-15,7-10 0 16,5-10 0-16,5-9 0 0,4-6 0 16,7-11 0-16,4-10 0 0,6-8 0 15,0-10 0-15,12-3 0 0,7-2 0 16,8 3 0-16,0 8 0 0,4 10 0 16,-5 10 0-16,-1 8 0 0,-2 10 0 15,-2 8 0-15,-7 7 0 16,3 6 0-16,-5 4 0 0,2 3 0 15,1 0 0-15,1-1 0 0,-3-2 0 16,5-5 0-16,3-4 0 0,-4-4 0 16,-5-8-1497-16,-4-4-1009 0</inkml:trace>
  <inkml:trace contextRef="#ctx0" brushRef="#br0" timeOffset="28764.34">6406 5700 7311 0,'0'0'881'0,"0"0"-881"0,0 0 0 0,-10 41 0 16,-1-18 0-16,9 4 0 0,0-4 0 15,2-4 0-15,0-1 0 0,0-5 0 16,2-3 0-16,-2-5 0 0,2 0 0 16,-2-4 0-16,0-1 0 0,4-6 0 15,3-9 0-15,3-8 0 16,0-5 0-16,3-2 0 0,1 6 0 15,1 9 0-15,-9 5 0 0,0 6 0 16,-2 4 0-16,0 0 0 0,3 7 0 16,-3 6 0-16,4 1 0 0,0 4 0 15,-2 0 0-15,1-3 0 16,-3-2 0-16,0-1 0 0,-2-5 0 16,-2-1 0-16,4-4 0 0,-4 0 0 15,0-1 0-15,0-1 0 0,4-5 0 16,7-8 0-16,9-10 0 15,7-2 0-15,2-1 0 0,6 4 0 16,-2 7 0-16,-2 5 0 0,-4 7 0 16,-2 3 0-16,-4 5 0 0,-7 9 0 15,-2 7 0-15,-1 5 0 0,-7 1 0 16,-2 3 0-16,2-4 0 0,-4-2 0 16,4-3 0-16,-2-3 0 0,7-3 0 15,1-5 0-15,-4-4 0 16,5-6-3702-16</inkml:trace>
  <inkml:trace contextRef="#ctx0" brushRef="#br0" timeOffset="29627.41">8149 5093 6170 0,'0'0'601'0,"-19"52"71"16,9-8-80-16,-3 4-435 0,-1 6-157 16,3 3 0-16,5 0 0 0,0 1 0 15,6-1 0-15,0-2 0 0,2-3 0 16,2-5 0-16,2-4 0 0,3-11 0 16,3-9 0-16,-2-9 0 0,5-8 0 15,1-8 0-15,7-11 0 16,2-8 0-16,-4-8 0 0,-5-3 0 15,-5-1 0-15,-7 3 0 0,-4 2 0 16,-11 2 0-16,-5 4 0 0,-5 5 0 16,-4 6 0-16,3 9 0 15,3 2 0-15,7 6 0 0,3-2 0 16,3 5 0-16,2 2 0 0,2 1 0 16,2 2-117-16,0-4-1540 0,0-4 129 15,6-2-497-15</inkml:trace>
  <inkml:trace contextRef="#ctx0" brushRef="#br0" timeOffset="29984.23">8527 5500 7171 0,'0'0'884'0,"8"-34"-747"0,0 16-137 15,-8 3 0-15,0 3 0 0,0 4 0 16,0 1 0-16,-4 2 0 15,-2 3 0-15,0 1 0 0,-13 1 0 16,3 8 0-16,-9 7 0 0,6 8 0 16,-1 3 0-16,-1 5 0 15,4 2 0-15,7 3 0 0,2-2 0 16,8 0 0-16,4-1 0 0,10-4 0 16,5-4 0-16,6-3 0 0,2-7 0 15,4-7 0-15,0-8 0 0,0-2 0 16,0-10 0-16,-9-7 0 0,-7-4 0 15,-9-5 0-15,-2 0 0 16,-4-2 0-16,-4 0 0 0,-6 2 0 16,-1 0 0-16,1 4 0 0,0 6 0 15,4 7 0-15,1 4 0 0,5 5 0 16,5-1-145-16,-1 1-1071 0,2 0-1834 0</inkml:trace>
  <inkml:trace contextRef="#ctx0" brushRef="#br0" timeOffset="30199.68">8723 5438 368 0,'0'0'7531'16,"0"0"-7238"-16,0 0-293 0,0 0 0 16,0 0 0-16,0 0 0 0,58 42 0 15,-17-14 0-15,17 0 0 0,0 0 0 16,4-3 0-16,-2 2 0 0,-4-2 0 15,-8 0 0-15,-17-4 0 16,-11 2 0-16,-9-4 0 0,-11-3 0 16,-11-2 0-16,-3-9-385 0,-3-1-2428 15</inkml:trace>
  <inkml:trace contextRef="#ctx0" brushRef="#br0" timeOffset="30398.37">9180 5365 8192 0,'0'0'0'0,"0"0"0"16,-54 21 0-16,23 0 0 0,0 8 0 15,0 0 0-15,-2 3 0 16,-4 5 0-16,-2 0 0 0,2 1 0 16,-1 0 0-16,1-4 0 15,4-2 0-15,8-10 0 0,9-8-1069 0,5-10-2221 16</inkml:trace>
  <inkml:trace contextRef="#ctx0" brushRef="#br0" timeOffset="31581.37">9631 5860 2313 0,'0'0'2873'0,"0"0"-1997"0,10-36 325 15,-4 29-477-15,-2 4-519 0,-2 2-205 16,13 2 0-16,6 12 0 0,5 7 0 16,5 10 0-16,-4 4 0 0,0 4 0 15,-2 2 0-15,-8 0 0 16,-13 0 0-16,-4 0 0 0,-11 0 0 15,-13 2 0-15,-10-2 0 0,-7-1 0 16,-4-6 0-16,1-7 0 0,7-10 0 16,6-16 0-16,14-11 0 15,7-20 0-15,6 2-2006 0</inkml:trace>
  <inkml:trace contextRef="#ctx0" brushRef="#br0" timeOffset="32156.82">11119 5563 2136 0,'0'0'2526'0,"0"0"-1146"0,0 0-355 0,0 0 100 15,0 0-1125-15,-33-40 0 16,8 28 0-16,-2 1 0 0,0 4 0 15,-4 3 0-15,7 4 0 0,1 6 0 16,6 10 0-16,-3 7 0 0,3 9 0 16,-1 6 0-16,5 6 0 0,9 3 0 15,4 1 0-15,10-3 0 16,11-5 0-16,6-10 0 0,8-10 0 16,2-12 0-16,0-9 0 0,7-13 0 15,-3-10 0-15,1-10 0 0,-11 4-485 16,-5-6-976-16</inkml:trace>
  <inkml:trace contextRef="#ctx0" brushRef="#br0" timeOffset="32360.1">11214 4982 6963 0,'0'0'672'0,"0"0"-115"15,0 0-557-15,0 45 0 0,-6-5 0 16,-4 11 0-16,-1 10 0 15,-1 2 0-15,2 5 0 0,1 4 0 16,7 2 0-16,2-3 0 0,0-4 0 16,6-6 0-16,5-7 0 0,5-12 0 15,-1-8 0-15,5-10 0 16,-7-9-861-16,1-10-3609 0</inkml:trace>
  <inkml:trace contextRef="#ctx0" brushRef="#br0" timeOffset="32935.5">11574 5473 4514 0,'0'0'1276'0,"0"0"-524"16,0 0-207-16,0 0 119 0,0 0-360 16,0 0-167-16,64 8-137 0,-12-8 0 15,-3-3 0-15,3-2 0 0,-5 0 0 16,-9 1 0-16,-3 3 0 0,-13 1 0 15,-1 0 0-15,-11 0 0 16,-3 1 0-16,-3-1 0 0,0 0 0 16,-4 1-645-16,0-1-676 0,0 0-2628 0</inkml:trace>
  <inkml:trace contextRef="#ctx0" brushRef="#br0" timeOffset="33150.26">11532 5677 6651 0,'0'0'628'0,"0"0"-84"16,44 24-175-16,-9-16-369 0,13-4 0 15,5-3 0-15,5-1 0 16,10 0 0-16,1 0 0 0,-1-2 0 16,-6-1 0-16,-8-2 0 0,-13 1 0 15,-8-3 0-15,-4-1 0 0,-17 2 0 16,-1-2-1806-16</inkml:trace>
  <inkml:trace contextRef="#ctx0" brushRef="#br0" timeOffset="34082.03">12558 5267 5222 0,'0'0'976'0,"0"0"469"0,0 0-896 16,0 0-549-16,0 0 0 0,4-33 0 16,-19 33 0-16,-5 8 0 0,-3 9 0 15,-2 10 0-15,5 10 0 0,-1 4 0 16,4 7 0-16,7 4 0 0,0 6 0 15,3 1 0-15,7-4 0 16,0-4 0-16,11-10 0 0,5-10 0 16,5-9 0-16,0-9 0 0,10-11 0 15,0-5 0-15,-2-14 0 0,6-10 0 16,-8-8 0-16,0-5 0 0,-7-3 0 16,-9 1 0-16,-5-2 0 0,-6-4 0 15,-2 0 0-15,-13-3 0 16,-1-1 0-16,1-2 0 0,-5 8 0 15,3 6 0-15,0 11 0 0,7 12 0 16,6 9 0-16,4 8 0 0,4 11 0 16,2 8-509-16,5-2-1424 0,-7 0-964 0</inkml:trace>
  <inkml:trace contextRef="#ctx0" brushRef="#br0" timeOffset="34415.53">12971 5751 8192 0,'0'0'0'0,"-4"44"0"0,4-23 0 16,0-3 0-16,0-1 0 0,4-6 0 0,2-1 0 15,7-4 0-15,5-6 0 16,-5 0-565-16,-3-10-2072 0</inkml:trace>
  <inkml:trace contextRef="#ctx0" brushRef="#br0" timeOffset="35153.28">13430 5189 4698 0,'0'0'1012'0,"0"0"-316"0,0 0 417 16,0 0-465-16,0 0-623 0,0 0-25 15,0 0 0-15,0 0 0 0,-41-5 0 16,18 3 0-16,-4 1 0 15,-2 1 0-15,2 1 0 0,0 5 0 16,1 3 0-16,1 3 0 0,-2 2 0 16,6 1 0-16,1 0 0 0,3 3 0 15,5 1 0-15,1 1 0 16,3 1 0-16,6 2 0 0,2 0 0 16,0 0 0-16,2 1 0 0,6-3 0 15,-2 1 0-15,1-2 0 0,-3-1 0 16,-2-4 0-16,2-2 0 15,-4-5 0-15,0-3 0 0,4-1 0 16,-4-2 0-16,2 0 0 0,2-1 0 16,7-1 0-16,3-6 0 0,7-3 0 15,2-3 0-15,3 1 0 0,1 2 0 16,4 0 0-16,-4 2 0 0,4 3 0 16,-4 3 0-16,2 1 0 0,-6 5 0 15,-3 3 0-15,1 2 0 16,-6 2 0-16,-3 1 0 0,-2 3 0 15,-6-1 0-15,-4 3 0 0,-4 1 0 16,-6 2 0-16,-2 2 0 0,-9 0 0 16,-4 0 0-16,-2 0 0 0,2-3 0 15,3-1 0-15,1-5 0 16,0-2 0-16,5-4 0 0,1-4 0 16,-1-4 0-16,5-2 0 0,1-6 0 15,0-2 0-15,4-2 0 16,-1-3 0-16,3 2-713 0,4 3-1672 0,0-1-432 15</inkml:trace>
  <inkml:trace contextRef="#ctx0" brushRef="#br0" timeOffset="35727.51">13866 5611 5566 0,'0'0'956'0,"-10"38"77"0,8-19-396 0,-6 0-637 0,1 0 0 0,1-3 0 15,-2-2 0-15,2-4 0 16,2-3 0-16,1-4 0 0,3-2 0 16,0 0 0-16,0-1 0 0,11-5 0 15,5-11 0-15,9-10 0 0,4-8 0 16,2-3 0-16,4 1 0 0,-12 8 0 16,-2 5 0-16,-5 6 0 0,-8 9 0 15,-5 3 0-15,-3 4 0 16,0 1 0-16,0 5 0 0,0 9 0 15,-7 7 0-15,3 3 0 0,2 0 0 16,2-4 0-16,0-4 0 0,2-6 0 16,6-4 0-16,-1-1 0 15,3-5 0-15,4-5 0 0,5-3 0 16,0-7 0-16,3-1 0 0,5-2 0 16,-2 2 0-16,6 2 0 0,-8 5 0 15,2 4 0-15,-3 6 0 0,-1 8 0 16,-6 5 0-16,1 5 0 0,-6 1 0 15,-3 4 0-15,-7-2 0 16,0 1 0-16,-7 1 0 0,1-3 0 16,-4 4 0-16,-5-3 0 0,3 3 0 15,-2 1 0-15,-1-6 0 0,3-3-4103 0</inkml:trace>
  <inkml:trace contextRef="#ctx0" brushRef="#br0" timeOffset="38400.87">11328 6820 2213 0,'0'0'3781'0,"0"0"-2284"16,-31-45-853-16,16 31-587 15,3 0-57-15,-5-1 0 0,-1 4 0 16,-3 1 0-16,5 7 0 0,5 3 0 15,-1 9 0-15,2 8 0 0,-1 10 0 16,1 9 0-16,4 6 0 0,-3 5 0 16,3 3 0-16,6 0 0 0,0-4 0 15,6-6 0-15,5-6 0 16,5-8 0-16,9-11 0 0,6-8 0 16,6-7 0-16,0-14 0 0,5-6 0 15,-1-9 0-15,-8-7-1209 0,-12 7-816 16,-5-4-1585-16</inkml:trace>
  <inkml:trace contextRef="#ctx0" brushRef="#br0" timeOffset="38556.43">11413 6365 6563 0,'0'0'560'0,"0"0"509"16,0 0-1069-16,0 0 0 0,6 39 0 15,-6 0 0-15,0 11 0 16,-2 4 0-16,-2 1 0 0,-1 0 0 15,5 0 0-15,5-1 0 0,1 0 0 16,2-4 0-16,2-5 0 0,3-7 0 16,-3-15-2550-16,0-8-2900 0</inkml:trace>
  <inkml:trace contextRef="#ctx0" brushRef="#br0" timeOffset="39074.55">11896 6468 5706 0,'0'0'412'16,"0"0"473"-16,0 0 239 0,0 0-1059 15,-37-25-65-15,31 25 0 0,-2 9 0 16,1 10 0-16,7 7 0 15,5 6 0-15,11 2 0 0,11-1 0 16,4 2 0-16,6 0 0 0,9 2 0 16,-7-4 0-16,2-1 0 0,-14-5 0 15,-2-2 0-15,-4-3 0 0,-5-5 0 16,-6-2 0-16,-3-5 0 0,-7-3 0 16,0-2 0-16,0 2 0 0,-13 3 0 15,-7 6 0-15,-7 6 0 16,-8-1 0-16,2 0 0 0,-3-4 0 15,3-3 0-15,2-2 0 0,4-5 0 16,7-1 0-16,-1-5 0 16,15-1 0-16,-2 0 0 0,6 0 0 0,2-2 0 15,0-1-2042-15,10-4-711 0</inkml:trace>
  <inkml:trace contextRef="#ctx0" brushRef="#br0" timeOffset="39540.4">12401 6609 3257 0,'0'0'3269'0,"0"0"-1992"0,0 0-888 16,0 0-389-16,0 0 0 0,0 0 0 15,0 0 0-15,0 0 0 16,20 51 0-16,7-12 0 0,8-2 0 16,3-2 0-16,-1-1 0 0,0-3 0 15,-2-3 0-15,-8-2 0 0,-6-4 0 16,-9 0 0-16,-8-4 0 0,-10 1 0 16,-15 2 0-16,-6 4 0 15,-14 1 0-15,-4 3 0 0,1 0 0 16,3-3 0-16,10-3 0 0,14-8 0 15,7-4 0-15,10-9 0 0,14-9 0 16,7-4-1389-16,2-9-2105 0</inkml:trace>
  <inkml:trace contextRef="#ctx0" brushRef="#br0" timeOffset="40467.72">13203 6823 2549 0,'-4'-37'3537'0,"-11"6"-2964"15,3-4 371-15,-5 7-464 0,-1 6-371 16,-3 9-109-16,-2 10 0 0,2 9 0 15,-10 14 0-15,0 11 0 0,3 8 0 16,-1 11 0-16,8 7 0 0,9 7 0 16,7 4 0-16,5 0 0 15,11-2 0-15,5-10 0 0,13-8 0 16,4-15 0-16,9-10 0 0,5-9 0 16,-3-11 0-16,-5-6 0 0,-6-9 0 15,-6-12 0-15,-7-6 0 16,-3-6 0-16,-7-4 0 0,-10-1 0 15,0-3 0-15,0 1 0 0,-6-4 0 16,2 1 0-16,-2 2 0 0,6 13 0 16,0 11 0-16,0 12 0 0,6 8-545 15,-6 0-1388-15,10 11-732 0</inkml:trace>
  <inkml:trace contextRef="#ctx0" brushRef="#br0" timeOffset="40608.39">13376 7293 3253 0,'0'0'4939'0,"-4"49"-4939"0,4-27 0 16,0-10 0-16,4-5 0 15,7-4 0-15,5-7 0 0,11-9 0 16,-2-1-149-16,2-5-2964 0</inkml:trace>
  <inkml:trace contextRef="#ctx0" brushRef="#br0" timeOffset="40992.51">13781 6692 5638 0,'0'0'824'15,"0"0"-195"-15,0 0 267 0,0 0-691 16,-4 48-205-16,-2-7 0 15,0 7 0-15,2 7 0 0,4 1 0 16,0 2 0-16,6 0 0 0,-2-1 0 16,2-5 0-16,3-2 0 0,-3-5 0 15,0-6 0-15,2-5 0 0,-2-6 0 16,1-7-345-16,-3-10-1200 0,-2-5-3897 16</inkml:trace>
  <inkml:trace contextRef="#ctx0" brushRef="#br0" timeOffset="41504.83">14214 6761 5250 0,'0'0'448'0,"-19"-38"825"15,9 19-597-15,-5 3-252 0,1 3-303 16,-9 4-121-16,2 4 0 0,-4 5 0 16,-1 4 0-16,-1 4 0 15,2 7 0-15,6 3 0 0,1 6 0 16,7 2 0-16,5 0 0 0,6 5 0 15,15 0 0-15,5-1 0 0,9 4 0 16,10-1 0-16,1 0 0 0,5 3 0 16,3-2 0-16,-5 2 0 15,5-3 0-15,-13-1 0 0,-4-4 0 16,-15-1 0-16,-9-1 0 0,-7-5 0 16,-11 3 0-16,-5-3 0 0,-11-2 0 15,-8 0 0-15,-2-3 0 16,-1-2 0-16,-3-6 0 0,4-7 0 15,6-3 0-15,10-11 0 0,5-10 0 16,9-8 0-16,7-8 0 0,11-7 0 16,9-5 0-16,3 1 0 0,4 3 0 15,4 2 0-15,0 6 0 0,-4 2 0 16,2 2 0-16,-6 3 0 0,-7 5 0 16,3 0 0-16,-13 8 0 15,0-4-2466-15</inkml:trace>
  <inkml:trace contextRef="#ctx0" brushRef="#br0" timeOffset="42371.09">14670 7096 1388 0,'0'0'3478'0,"0"0"-2322"0,0 0-619 0,-16 51-41 16,16-24 360-16,4 1-575 0,-2-2-281 15,-2-4 0-15,0 0 0 16,0-2 0-16,0-5 0 0,0-3 0 16,-2-5 0-16,2-2 0 0,0-5 0 15,0 0 0-15,0-2 0 16,6-10 0-16,11-12 0 0,3-2 0 15,5-5 0-15,-2-1 0 0,4 6 0 16,-2 0 0-16,-5 6 0 0,-7 5 0 16,-3 6 0-16,-6 7 0 0,-4 2 0 15,0 3 0-15,0 9 0 0,-6 7 0 16,-2 4 0-16,-5 0 0 0,9-2 0 16,2-4 0-16,2-1 0 15,0-4 0-15,10-5 0 0,7-4 0 0,-1-3 0 16,9-4 0-16,-6-7 0 15,6-3 0-15,-1-4 0 0,-1-1 0 16,2 1 0-16,-4 3 0 0,-5 4 0 16,-5 6 0-16,-5 5 0 15,0 4 0-15,-2 9 0 0,0 8 0 16,-2 5 0-16,-2 4 0 0,0-3 0 16,0-2 0-16,0-1 0 0,0-6 0 15,0-6 0-15,0-7-4127 0</inkml:trace>
  <inkml:trace contextRef="#ctx0" brushRef="#br0" timeOffset="44446.74">12115 7906 6863 0,'0'0'128'0,"0"0"1036"0,0 0-1127 16,-41-20-37-16,20 31 0 0,-5 7 0 16,1 7 0-16,-2 5 0 15,10 4 0-15,7 5 0 0,10 3 0 16,0 2 0-16,6 2 0 0,4-3 0 15,7-4 0-15,4-6 0 0,10-8 0 16,6-9 0-16,0-11 0 0,9-8 0 16,1-9 0-16,-6-7 0 0,-3-4-441 15,-11 4-1556-15,-11-2-1236 0</inkml:trace>
  <inkml:trace contextRef="#ctx0" brushRef="#br0" timeOffset="44748.08">12554 7562 7507 0,'0'0'476'0,"0"0"-267"0,0 0-209 15,0 0 0-15,-13 45 0 0,7-6 0 16,-2 8 0-16,2 0 0 0,1 3 0 16,5 2 0-16,0 5 0 0,0 1 0 15,0 0 0-15,-2-2 0 0,2-3 0 16,0-4 0-16,0-9 0 0,2-6 0 16,7-8-309-16,-3-10-775 15,6-9-1806-15</inkml:trace>
  <inkml:trace contextRef="#ctx0" brushRef="#br0" timeOffset="45013.2">12721 8029 4614 0,'0'0'2537'0,"-16"-35"-1496"0,1 23-1041 16,-1 11 0-16,-1 3 0 0,-4 10 0 16,5 4 0-16,-5 7 0 15,5 3 0-15,1 4 0 0,5 1 0 16,6 1 0-16,8 0 0 0,6-4 0 15,11-2 0-15,2-6 0 0,5-5 0 16,-1-7 0-16,6-7 0 0,3-3 0 16,-3-8 0-16,-7-5 0 0,-5-3 0 15,-6-1 0-15,-11 0 0 0,-4 0 0 16,-9 4 0-16,-3 2 0 0,-7 0 0 16,3 1-209-16,-1 0-615 15,7 3-1409-15,0 2-392 0</inkml:trace>
  <inkml:trace contextRef="#ctx0" brushRef="#br0" timeOffset="45337.84">12973 8021 7079 0,'0'0'468'16,"0"0"12"-16,0 0-315 15,0 0-165-15,0 0 0 0,0 0 0 16,-41-32 0-16,14 31 0 0,0 2 0 15,0 7 0-15,2 3 0 0,5 1 0 16,7 0 0-16,9 1 0 0,4 0 0 16,6 1 0-16,15 2 0 0,4 0 0 15,2 0 0-15,10 0 0 0,-2 1 0 16,-2-2 0-16,2 0 0 0,-8-2 0 16,0 0 0-16,-12-3 0 15,-9-3 0-15,-6 2 0 0,-11 1 0 16,-5 2 0-16,-9 1 0 0,-8-4 0 15,-2 0 0-15,-2-2 0 0,6-1 0 16,4 0 0-16,10-3 0 0,7 1-37 16,6-3-1107-16,8-1 207 15,12 0-195-15,-1 0-861 0,16-6 308 0</inkml:trace>
  <inkml:trace contextRef="#ctx0" brushRef="#br0" timeOffset="45542.6">13110 8231 3597 0,'0'0'1485'0,"37"-24"416"16,-16 11-953-16,-1-2-687 0,-3-3-261 15,1 2 0-15,-5-1 0 0,-9 0 0 16,2-1 0-16,-6 3 0 0,-6-3 0 16,2 2 0-16,-7 1 0 0,1 2 0 15,0 5 0-15,-1 4 0 0,-1 6 0 16,2 8 0-16,-5 12 0 16,-1 10 0-16,-1 6 0 0,1 5 0 15,1 5 0-15,11-2 0 0,2-1 0 16,4-7 0-16,12-8 0 0,7-7 0 15,12-13 0-15,13-9 0 0,7-8 0 16,-11-7-1101-16,9-11-2257 0</inkml:trace>
  <inkml:trace contextRef="#ctx0" brushRef="#br0" timeOffset="46292.93">13951 8175 5062 0,'0'0'1709'0,"0"0"-1253"16,0 0 24-16,0 0-8 15,0 0-459-15,41-27-13 0,-14 6 0 16,-2-5 0-16,2 3 0 0,-6 0 0 15,-5 2 0-15,-6 2 0 0,-5 0 0 16,-5 2 0-16,-5 1 0 0,-5 3 0 16,-6 2 0-16,-5 8 0 0,-6 3 0 15,2 9 0-15,-2 4 0 0,-4 8 0 16,4 2 0-16,1 6 0 16,5 0 0-16,9 5 0 0,3 0 0 15,13-2 0-15,7-5 0 0,11-7 0 16,7-6 0-16,4-7 0 0,5-7 0 15,3-4 0-15,-4-10 0 0,5-3 0 16,-9-5 0-16,-2 0-61 0,-11 1-291 16,-3 2-400-16,-7 6 271 15,-2 4 221-15,-5 5 232 0,1 4 28 16,-4 0 164-16,0 5 117 0,0 5-133 16,4 3-8-16,-4 4 124 15,0-5-168-15,0-3 0 0,0-4 128 16,-4-3-124-16,4 2 24 0,-4-3 124 15,1 0-199-15,-1-1-49 0,4-8 0 16,0-6 0-16,7-9 0 0,3-2 0 16,6-3 0-16,-1 4 0 0,1 4 0 15,-1 3 0-15,-3 7 0 0,-1 4 0 16,-7 3 0-16,0 3 0 0,-2 6 0 16,2 7 0-16,-4 8 0 0,0 4 0 15,-4 1 0-15,2-4 0 16,-2-2 0-16,0-3 0 0,4-2 0 15,4 1-189-15,0-5-1211 0,2 1-421 16</inkml:trace>
  <inkml:trace contextRef="#ctx0" brushRef="#br0" timeOffset="46585.49">14627 8096 6875 0,'0'0'1108'0,"-6"-56"-899"0,-5 31-209 0,-3 5 0 0,-1 6 0 15,-1 1 0-15,4 6 0 0,-3 4 0 16,5 6 0-16,-3 7 0 0,-1 8 0 16,4 6 0-16,3 5 0 0,-1 1 0 15,8 2 0-15,4-4 0 0,11-5 0 16,1-3 0-16,11-7 0 16,4-2 0-16,-4-7 0 0,4-4 0 15,-4-6 0-15,-2-5 0 0,-9-3 0 16,-6-3 0-16,-7 0 0 0,-3 0 0 15,-7-1 0-15,-3 0 0 0,-7 3 0 16,3 0 0-16,-3 3-473 0,5 3-311 16,4 3-1077-16,6-1-92 0</inkml:trace>
  <inkml:trace contextRef="#ctx0" brushRef="#br0" timeOffset="46848.73">14743 7938 6975 0,'0'0'836'0,"0"0"-455"0,0 0-381 16,-27 44 0-16,19-16 0 0,1 5 0 16,1 0 0-16,6-5 0 0,4-1 0 15,5-1 0-15,5-2 0 0,3-3 0 16,7-2 0-16,3-4 0 0,4-6 0 16,0-4 0-16,2-5 0 15,-2-5 0-15,0-5 0 0,-4-6 0 16,-6-4 0-16,0-3 0 0,-9 0 0 15,-4-2 0-15,-2 0 0 0,-6 1 0 16,0 1 0-16,0 2 0 16,-4 5 0-16,2 4 0 0,-2 4-593 15,0 4-259-15,4 2-881 0,0-1 144 16,4 2-428-16</inkml:trace>
  <inkml:trace contextRef="#ctx0" brushRef="#br0" timeOffset="47284.66">15154 8001 6522 0,'0'0'733'0,"0"0"31"0,0 0-591 16,-27-36-173-16,15 27 0 0,-3 0 0 15,-1 5 0-15,-5 3 0 0,5 4 0 16,-5 7 0-16,0 6 0 0,5 6 0 16,1-1 0-16,11 0 0 15,4-1 0-15,4-3 0 0,7 0 0 16,5-5 0-16,5-3 0 0,4-6 0 15,-3-3 0-15,5-3 0 0,-2-6 0 16,-4-1 0-16,-1-2 0 0,-3-2 0 16,-7 2 0-16,-4 4 0 15,-1 1 0-15,1 3 0 0,-2 1 0 16,0 1 0-16,2 5 0 0,0 15 0 16,9 15 0-16,-3 11 0 15,5 4 0-15,-7 3 0 0,0-5 0 16,-5-1 0-16,-5-2 0 0,-5-4 0 15,-5 1 0-15,-13-1 0 0,-3-2 0 16,-10-1 0-16,-1-4 0 0,-6-4 0 16,1-4 0-16,1-6 0 0,0-7 0 15,8-4 0-15,2-7 0 0,6-8 0 16,6-8 0-16,9-8 0 16,2-8 0-16,8-3 0 0,4-7 0 15,6-2 0-15,13-4 0 0,6-6 0 16,4-6-61-16,8-6-903 0,-4 14-205 15,5-2-2072-15</inkml:trace>
  <inkml:trace contextRef="#ctx0" brushRef="#br0" timeOffset="47562.98">15417 7624 6855 0,'-23'33'916'0,"2"6"-528"15,1 8-355-15,-1 0-33 16,4-1 0-16,1-1 0 0,7-1 0 15,3 0 0-15,6-5 0 0,0-2 0 16,6-6 0-16,5-7 0 0,3-5 0 16,3-7 0-16,-1-9 0 0,5-4 0 15,4-8 0-15,-2-2 0 0,1-1 0 16,1 3 0-16,-2 2 0 0,-7 9 0 16,3 10 0-16,-7 8 0 0,-1 8 0 15,-1 0 0-15,-6 1 0 16,-2-1 0-16,-2-4 0 0,0-3 0 15,0-6 0-15,0-4 0 0,4-5 0 16,-4-1-437-16,0-2-912 16,11 1-527-16</inkml:trace>
  <inkml:trace contextRef="#ctx0" brushRef="#br0" timeOffset="47701.63">15799 8193 8192 0,'0'0'0'16,"-37"-1"0"-16,26-1 0 0,7 2 0 16,4 0 0-16,9 1-1918 0</inkml:trace>
  <inkml:trace contextRef="#ctx0" brushRef="#br1" timeOffset="69596.27">897 7038 2120 0,'0'0'3142'0,"0"0"-2094"0,0 0-311 15,0 0 408-15,0 0-1145 16,0 0 0-16,0 0 0 0,-12-33 0 16,-3 27 0-16,-1 2 0 0,-9 1 0 15,-2 3 0-15,-2 1 0 0,-2 10 0 16,2 3 0-16,0 10 0 15,0 2 0-15,2 5 0 0,7 2 0 16,5-1 0-16,7 0 0 0,8-1 0 16,6-4 0-16,9 0 0 0,9-1 0 15,10-1 0-15,3-2 0 0,6-2 0 16,1 2 0-16,1 3 0 0,-10 2 0 16,-4 4 0-16,-8 3 0 0,-9-5 0 15,-9 0 0-15,-3-3 0 0,-7-3 0 16,-3 0 0-16,-4-5 0 15,-5-3 0-15,-3 2 0 0,-3-5 0 16,-8 4 0-16,-4-5 0 0,0-3 0 16,-1-4 0-16,5-5 0 15,7-3 0-15,7-7-129 0,7-1-1019 16,4-9-541-16</inkml:trace>
  <inkml:trace contextRef="#ctx0" brushRef="#br1" timeOffset="70110.32">901 7420 4826 0,'0'0'284'0,"0"0"436"16,0 0-144-16,0 0-199 0,0 0 307 15,0 0-228-15,0 0-187 0,19 45-269 16,-9-8 0-16,3 11 0 0,-1 1 0 16,0-4 0-16,5-7 0 0,-1-8 0 15,1-7 0-15,2-5 0 0,1-8 0 16,1-7 0-16,2-4 0 15,-3-7 0-15,-7-9 0 0,1-5 0 16,-3-6 0-16,-5 1 0 0,-2-3 0 16,-2 2 0-16,-2-2 0 15,0 1 0-15,-4 0 0 0,0 3-281 16,-2 6-503-16,1 2-1081 0,3 10-16 16</inkml:trace>
  <inkml:trace contextRef="#ctx0" brushRef="#br1" timeOffset="70329.11">1137 7802 5006 0,'0'0'784'0,"0"0"269"16,0 0-213-16,8-37-331 0,-4 10-509 15,5-8 0-15,-1 0 0 0,4 3 0 16,3 0 0-16,1 3 0 15,-1 8 0-15,-1 4 0 0,-3 6 0 16,1 2 0-16,0 2 0 0,5-2 0 16,4 0-749-16,-3 3-1536 15,3 1-1957-15</inkml:trace>
  <inkml:trace contextRef="#ctx0" brushRef="#br1" timeOffset="70812.27">1660 7068 5002 0,'0'0'876'0,"-25"-44"-320"16,6 22-111-16,-1 0 111 0,-3 2-184 15,-2 1-268-15,3 5 32 0,-1 2-116 16,8 6 32-16,-3 4 21 15,3 2-73-15,5 2 0 0,0 9-13 16,1 5-23-16,3 5 24 0,0 8-4 16,6 2-44-16,0 1 60 0,4 3-8 15,2 3-8-15,0 3 16 0,5 5 88 16,-1 3-15-16,0 3-73 0,1 3 0 16,1 1 0-16,-1 0 0 0,-3-4 0 15,0-4 0-15,0-7 0 0,-6-7 0 16,0-3 0-16,-2-4 0 15,-2-5-329-15,0-7-575 0,-4-4-269 16,2-6-2096-16</inkml:trace>
  <inkml:trace contextRef="#ctx0" brushRef="#br1" timeOffset="70951.41">1536 7586 5030 0,'0'0'644'0,"47"-3"445"15,-26 3-785-15,-6 0-268 0,1 0-28 16,1 0-8-16,1-4-140 0,5-2-1093 16,-9 0-484-16,1-1-1128 0</inkml:trace>
  <inkml:trace contextRef="#ctx0" brushRef="#br1" timeOffset="71214.69">1763 7478 5778 0,'0'0'1245'0,"-47"18"-489"0,24 0-343 16,0 3-413-16,0 5 0 15,3 3 0-15,3-1 0 0,9 0 0 16,6-4 0-16,4-5 0 0,10-2 0 16,3-8 0-16,3-4 0 15,3-5 0-15,4-5 0 0,-4-4 0 16,-5-4 0-16,-1 0 0 0,-3 1 0 16,-6 2 0-16,-2 6 0 0,1 0 0 15,-5 4 0-15,0 0 0 16,0 0 0-16,0 0 0 0,4 6 0 15,2 5 0-15,2 3 0 0,2 1 0 16,3 0 0-16,-1-4 0 0,3-2-265 16,-1-3-87-16,3-3-216 0,-7-1-1253 15,2-2-364-15</inkml:trace>
  <inkml:trace contextRef="#ctx0" brushRef="#br1" timeOffset="71421.28">2038 7529 7079 0,'0'0'1060'0,"-33"-5"-1007"15,15 5-53-15,-1 5 0 0,2 3 0 16,1 5 0-16,1 2 0 0,7 0 0 16,4 2 0-16,4 1 0 0,0-2 0 15,6 3 0-15,4-5 0 16,7 2 0-16,4-4 0 0,1-3 0 15,3-4 0-15,0-5 0 0,2-3 0 16,-4-6-177-16,-7-2-1368 0,3-1-3841 0</inkml:trace>
  <inkml:trace contextRef="#ctx0" brushRef="#br1" timeOffset="71732.31">2210 7673 5298 0,'0'0'1096'16,"0"0"249"-16,0 0-892 0,0 0-453 16,0 0 0-16,0 0 0 15,35-36 0-15,-21 16 0 0,3-5 0 16,-5 0 0-16,-1 3 0 0,-5-2 0 16,-4 0 0-16,-2 3 0 0,-2 5 0 15,0 6 0-15,-9 6 0 16,-3 4 0-16,-7 10 0 0,-4 5 0 15,1 10 0-15,-5 5 0 0,6 3 0 16,6 0 0-16,3-1 0 0,12-4 0 16,8-3 0-16,15-2 0 0,16-4 0 15,11-6 0-15,9-5 0 0,5-4 0 16,-14-4-1169-16,-7-4-908 0</inkml:trace>
  <inkml:trace contextRef="#ctx0" brushRef="#br1" timeOffset="72483.28">3169 7458 5470 0,'0'0'888'0,"0"0"-175"0,-21-36 379 16,13 21-1063-16,2 3-29 0,0 5 0 15,-3 1 0-15,-3 4 0 0,-1 2 0 16,-1 3 0-16,-7 11 0 0,7 9 0 16,-3 4 0-16,3 5 0 0,1 3 0 15,5-4 0-15,6-2 0 0,2-4 0 16,6-2 0-16,5-6 0 0,3-2 0 16,3-6 0-16,3-5 0 0,1-4 0 15,2-5 0-15,-5-3 0 0,1-7 0 16,0 1 0-16,-9 0 0 15,6-2 0-15,-9 4 0 0,1 3-21 16,-2 2-223-16,0 2 56 0,1 3 52 16,1 1-44-16,2 2-24 15,0 6 20-15,7 4-32 0,4 1 116 16,-1 1 100-16,-1-3-4 0,-5-1 20 16,1-2-8-16,-11-1 304 0,2-3-32 15,-6 1 100-15,0-3 101 16,2 0-481-16,-2 1 0 0,-2-2 0 15,-6-3 0-15,-2-8 0 0,-1-3 0 16,5-4 0-16,6-3 0 0,4 0 0 16,2-1 0-16,5 3 0 0,-1 3 0 15,0 0 0-15,3 3 0 0,1 1 0 16,1 2 0-16,-5 0 0 0,0 5-1654 16,-3 1-727-16</inkml:trace>
  <inkml:trace contextRef="#ctx0" brushRef="#br1" timeOffset="72728.47">3506 7489 4886 0,'0'0'980'0,"33"15"-127"0,-6-15 295 0,2-2-823 15,2-8-325-15,2-4 0 0,-2-1 0 16,0-5 0-16,-8-2 0 0,-5 1 0 16,-5 0 0-16,-9 2 0 0,-8 1 0 15,-11 0 0-15,-4 7 0 16,-7 5 0-16,1 6 0 0,-2 10 0 15,-2 4 0-15,4 7 0 0,0 6 0 16,5 2 0-16,-1 3 0 0,9 1 0 16,8 1 0-16,4-6 0 0,6-1 0 15,10-4 0-15,9-8 0 0,2-5 0 16,6-8 0-16,6-4 0 0,3-11 0 16,-13 2 0-16,2-7-1421 0</inkml:trace>
  <inkml:trace contextRef="#ctx0" brushRef="#br1" timeOffset="73371.45">4504 7556 2669 0,'0'0'2377'0,"0"0"-2081"0,0 0 48 0,0 0 56 15,0 0-144-15,0 0 89 16,-27-39 403-16,19 32-252 0,0 1-235 15,0-1-261-15,1 4 0 0,1-1 0 16,2 3 0-16,2 1 0 0,2 0 0 16,-2 0 0-16,2 0 0 15,0 2 0-15,0 2 0 0,0-2 0 16,0 4 0-16,2-2 0 0,0-1 0 16,2 1 0-16,-2-1 0 0,2 1 0 15,-4-1 0-15,0-3-3186 0</inkml:trace>
  <inkml:trace contextRef="#ctx0" brushRef="#br1" timeOffset="74026.17">4010 7476 5934 0,'0'0'1005'16,"0"0"-633"-16,17-38-12 15,-11 25-20-15,2-1-212 0,-6-2-75 16,-2 3-53-16,0 3 0 0,-8 1 0 16,-4 7 0-16,-7 2 0 15,-2 9 0-15,-6 9 0 0,3 7 0 16,-3 6 0-16,6 3 0 0,0 2 0 16,9-3 0-16,8-1 0 0,4-5 0 15,4-5 0-15,13-7 0 16,5-4 0-16,5-8 0 0,4-3 0 15,4-6 0-15,-8-4 0 0,4-5 0 16,-10 0 0-16,-3-3 0 0,-5 3 0 16,-5 1 0-16,0 4 0 0,-8 4 0 15,0 5 0-15,0 1 0 0,0 0 0 16,0 7 0-16,0 6 0 0,0 3 0 16,5 4 0-16,1-5 0 0,4-1 0 15,7-3 0-15,-3-4 0 0,5-3-333 16,-5-1-735-16,1-3-361 0</inkml:trace>
  <inkml:trace contextRef="#ctx0" brushRef="#br1" timeOffset="74528.35">4568 7541 4237 0,'0'0'1221'0,"0"0"-657"15,0 0 105-15,0 0 167 0,-12-44-392 16,2 29-223-16,-1 0-221 0,-3 1 0 16,3 7 0-16,1 0 0 0,4 7 0 15,0 0 0-15,2 5 0 16,-3 10 0-16,-3 11 0 0,2 6 0 15,6 6 0-15,-2 0 0 0,4-2 0 16,6-2 0-16,6-2 0 0,5-9 0 16,3-8 0-16,7-4 0 0,4-9 0 15,-2-4 0-15,0-10 0 0,-6-6 0 16,2-7 0-16,-11-1 0 0,-1-6 0 16,-3 1 0-16,-6-1 0 0,-4 3 0 15,-2-1 0-15,-6 0 0 0,-11 4 0 16,0 6 0-16,-1 7 0 15,-1 8-653-15,7 4-808 0,3 1-392 0</inkml:trace>
  <inkml:trace contextRef="#ctx0" brushRef="#br1" timeOffset="74910.35">5071 7115 6623 0,'-19'-40'340'0,"-2"1"-68"0,-6-1 296 15,5 9-396-15,-5 2 45 0,0 5-217 16,4 2 0-16,5 6 0 0,-3 5 0 16,7 5 0-16,1 6 0 0,-1 7 0 15,-3 10 0-15,1 5 0 0,-3 6 0 16,2 2 0-16,5 6 0 15,2 2 0-15,6 2 0 0,4 2 0 16,14 2 0-16,9 4 0 0,8 3 0 16,6 6 0-16,-4 1 0 15,2 1 0-15,-12 2 0 0,-4-1 0 16,-7-2 0-16,-4-3 0 0,-6-5 0 16,-2-9 0-16,-2-5 0 15,-6-8 0-15,-2-6 0 0,-3-9 0 16,3-7 0-16,-7-9-661 0,9-4-1756 15,-2-7-729-15</inkml:trace>
  <inkml:trace contextRef="#ctx0" brushRef="#br1" timeOffset="74994.89">4849 7626 6867 0,'0'0'996'0,"0"0"-667"0,0 0-329 16,58-22 0-16,-25 15 0 0,0 0 0 16,7-1 0-16,-3 0 0 0,0-5 0 15,-10 1-641-15,-2-4-3117 0</inkml:trace>
  <inkml:trace contextRef="#ctx0" brushRef="#br1" timeOffset="75952.56">5885 7402 7079 0,'0'0'1113'0,"0"0"-1113"15,-14 56 0-15,7-16 0 16,-3 9 0-16,4-1 0 0,2 1 0 15,-2-3 0-15,1-3 0 0,5-4 0 16,0-5 0-16,0-6 0 0,0-6 0 16,0-6 0-16,0-8 0 0,5-4 0 15,-3-6 0-15,6-8 0 0,4-14 0 16,7-8 0-16,4-9 0 0,-7-1 0 16,1 3 0-16,-3 1 0 0,1 8 0 15,-5 11 0-15,-4 9 0 0,-6 8 0 16,0 4 0-16,0 8 0 15,0 8 0-15,0 6 0 0,-4 1 0 16,4-3 0-16,0-3 0 0,4-2 0 16,0-4 0-16,-2-6 0 15,3-2 0-15,-1-2 0 0,6-2 0 16,2-1 0-16,5-5 0 0,2-8 0 16,-1-5 0-16,1-4 0 0,-3-2 0 15,-1 1 0-15,1 2 0 16,-5 5 0-16,-1 7 0 0,-8 5 0 15,2 4 0-15,-4 1 0 0,4 10 0 16,2 7 0-16,-6 4 0 0,5 2 0 16,1-4 0-16,0-6 0 0,2-2 0 15,5-3-41-15,1-5-1219 0,-3-2-2130 0</inkml:trace>
  <inkml:trace contextRef="#ctx0" brushRef="#br1" timeOffset="76246.42">6468 7600 6434 0,'0'0'1433'0,"0"-52"-1108"0,-4 32-325 16,-11 6 0-16,3 7 0 15,-9 4 0-15,1 7 0 0,-7 10 0 16,6 5 0-16,-6 6 0 0,0 2 0 16,7 0 0-16,1 2 0 0,7-3 0 15,6-1 0-15,6-5 0 16,6-2 0-16,8-4 0 0,9-7 0 15,2-3 0-15,8-6 0 0,-2-6 0 16,-4-4 0-16,-3-2 0 0,-5 1 0 16,-4 2 0-16,-5 5 0 0,-6 4 0 15,-4 2 0-15,2 0 0 0,-2 6 0 16,0 5 0-16,4 4 0 0,0 3 0 16,3-3 0-16,7-3 0 0,3-7 0 15,9-4 0-15,-9-1-1621 16</inkml:trace>
  <inkml:trace contextRef="#ctx0" brushRef="#br1" timeOffset="76665.72">6846 7610 1700 0,'0'0'2437'0,"0"0"-1656"0,31-46 535 16,-31 35-559-16,0 0-97 15,-8 2-119-15,-4-1-541 0,-3 2 0 16,-10 3 0-16,3 5 0 0,-5 4 0 16,6 10 0-16,-6 8 0 15,7 8 0-15,-1 5 0 0,6 2 0 16,9 1 0-16,2 0 0 0,8-2 0 16,7-5 0-16,9-9 0 15,7-6 0-15,0-9 0 0,8-7 0 16,-2-8 0-16,2-7 0 0,-6-7 0 15,-4 2-1433-15,-8-3-768 0</inkml:trace>
  <inkml:trace contextRef="#ctx0" brushRef="#br1" timeOffset="76987.63">6952 7215 6923 0,'0'0'1100'15,"0"0"-931"-15,0 0-169 0,0 0 0 16,-21 52 0-16,15-20 0 15,-2 7 0-15,1 0 0 0,1 5 0 16,-4 3 0-16,2 1 0 0,-1 1 0 16,1-3 0-16,2-5 0 15,6-7 0-15,0-7 0 0,10-11 0 16,11-7 0-16,0-9 0 0,1-6 0 16,3-11 0-16,2 1 0 0,-6-6 0 15,-5 6 0-15,-1 4 0 16,-5 2 0-16,-8 7 0 0,-2 0 0 15,0 2 0-15,0 1 0 0,0 3 0 16,-2 8 0-16,2 8 0 0,0 5 0 16,0 0 0-16,0-3 0 0,0-3 0 15,6-5 0-15,-2 0 0 0,2-2 0 16,7-3 0-16,1-1-189 0,-7-3-2084 16,7-4 120-16</inkml:trace>
  <inkml:trace contextRef="#ctx0" brushRef="#br1" timeOffset="77144.92">7262 7650 7559 0,'0'0'633'0,"0"0"-633"16,0 0 0-16,0 0 0 15,0 0 0-15,0 0 0 0,0 0 0 16,-37 57 0-16,26-24 0 0,7-2 0 16,2-5 0-16,2-7 0 15,2-5 0-15,4-4 0 0,-2-7-1730 16,1-4-1619-16</inkml:trace>
  <inkml:trace contextRef="#ctx0" brushRef="#br1" timeOffset="77283.92">7371 7197 7351 0,'0'0'272'0,"0"0"-124"16,0 0-20-16,-37 12-108 0,27 10-20 15,-1 7-452-15,7 6-252 0,4 1-861 16,-4-6 92-16,2 1-656 0</inkml:trace>
  <inkml:trace contextRef="#ctx0" brushRef="#br1" timeOffset="77478.48">7313 7779 3877 0,'0'0'1409'0,"0"0"-181"0,7 37-635 16,-1-36-101-16,2-3 101 0,5-9-593 16,1-9 0-16,-2-7 0 0,3-8 0 15,-5 2 0-15,1 6 0 16,-5 4 0-16,0 9 0 0,-2 8 0 15,0 4 0-15,-4 2 0 0,0 5 0 16,6 8 0-16,-1 9 0 0,1 3 0 16,0 4 0-16,2-2 0 0,1-6 0 15,-1 0 0-15,2-2 0 0,0-2 0 16,-3-4 0-16,-1-2 0 0,0-6-29 16,-4-3-1187-16,4-3-413 0</inkml:trace>
  <inkml:trace contextRef="#ctx0" brushRef="#br1" timeOffset="77763.5">7613 7791 4414 0,'0'0'1352'0,"0"0"-471"16,37-22-97-16,-26 9-23 0,9-4-761 16,1-3 0-16,2-5 0 0,4-4 0 15,0-3 0-15,-3-1 0 16,-3 0 0-16,-9 0 0 0,-3 7 0 15,-9 4 0-15,0 7 0 0,-15 9 0 16,-1 5 0-16,-5 7 0 0,-6 10 0 16,0 9 0-16,-2 9 0 0,7 5 0 15,1 3 0-15,4 3 0 0,17-2 0 16,7-5 0-16,17-6 0 0,9-6 0 16,13-8 0-16,2-6 0 0,-11-7-917 15,0-5-3321-15</inkml:trace>
  <inkml:trace contextRef="#ctx0" brushRef="#br1" timeOffset="80228.78">1559 8290 3581 0,'0'0'2493'0,"0"0"-1700"0,0 0 483 16,-27-39-1227-16,16 31-49 0,-1-1 0 15,-5 1 0-15,-3 1 0 0,-1 1 0 16,-6 3 0-16,-2 3 0 0,-4 4 0 16,-2 10 0-16,-4 4 0 0,2 8 0 15,-3 2 0-15,3 0 0 16,6 0 0-16,4 0 0 0,9-2 0 15,7-1 0-15,7-2 0 0,4 0 0 16,8 1 0-16,11-1 0 16,6 2 0-16,10-2 0 0,6 2 0 15,5 0 0-15,-3 0 0 0,1 4 0 16,-5 1 0-16,-6 5 0 0,-4 3 0 16,-10 3 0-16,-5-2 0 15,-2-2 0-15,-7-1 0 0,-5-3 0 16,-3 1 0-16,-7-4 0 0,-6-3 0 15,-7-1 0-15,-4-5 0 0,-6-5 0 16,-8-4 0-16,3-6 0 0,1-5 0 16,6-3 0-16,4-5 0 0,11-5 0 15,3-2 0-15,11-4-69 0,2 4-2264 16,0-4-500-16</inkml:trace>
  <inkml:trace contextRef="#ctx0" brushRef="#br1" timeOffset="80808.53">1751 8987 2873 0,'0'0'1020'0,"0"0"-455"0,0 0 67 0,0 0 140 15,0 0-388-15,0 0 9 0,0 0 499 16,0 0-320-16,0 0-483 0,0 49-89 16,-8-25 0-16,1 2 0 0,1-2 0 15,-2 1 0-15,0 1 0 0,4-1 0 16,-1-3 0-16,3-1 0 0,2-3 0 16,4-3 0-16,3-1 0 15,3-2 0-15,7-6 0 0,-5-1 0 16,7-4 0-16,1-1 0 0,3-7 0 15,2-5 0-15,-5-7 0 0,-1 3-1005 16,0-5-3589-16</inkml:trace>
  <inkml:trace contextRef="#ctx0" brushRef="#br1" timeOffset="80930.72">1887 8639 6723 0,'0'0'0'16,"0"0"-601"-16,0 0-1039 0</inkml:trace>
  <inkml:trace contextRef="#ctx0" brushRef="#br1" timeOffset="85687.56">2305 8708 5018 0,'0'0'904'16,"0"0"-255"-16,0 0 371 0,0 0-648 15,0 0-143-15,0 0-229 0,39 9 0 16,-2-5 0-16,7 0 0 0,1-4 0 16,-3 0 0-16,1-4 0 15,-6 0 0-15,-4 0 0 0,-2 1 0 16,-6-1 0-16,-2-1 0 0,-5 3 0 15,-7-1 0-15,-7 2-285 0,0-1-939 16,0 1-5-16,0-2-296 0</inkml:trace>
  <inkml:trace contextRef="#ctx0" brushRef="#br1" timeOffset="86215.05">2309 8853 4738 0,'0'0'400'0,"0"0"80"0,0 0 561 0,0 0-405 15,0 0-116-15,0 0-143 16,0 0-377-16,0 0 0 0,0 0 0 15,35-5 0-15,-6 8 0 0,10-1 0 16,3-2 0-16,1 1 0 0,-2-1 0 16,7 2 0-16,-9-2 0 0,1 0 0 15,-9 0-193-15,-5-3-1496 0</inkml:trace>
  <inkml:trace contextRef="#ctx0" brushRef="#br1" timeOffset="93995.01">13996 17855 3169 0,'-37'30'2441'0,"10"-4"-1565"0,-2 8-583 0,-4 8-9 15,-2 4 224-15,2 1-316 16,-2 3 0-16,-4 1 45 0,4-1-237 16,-3-1 0-16,1-5 0 0,2-9-401 15,6-13-683-15,-16 1-3663 0</inkml:trace>
  <inkml:trace contextRef="#ctx0" brushRef="#br1" timeOffset="94403.38">11096 18512 6603 0,'0'0'620'15,"50"26"20"-15,2-16-311 0,20 0-329 16,23-3 0-16,25-3 0 0,23-3 0 16,26-1 0-16,23-4 0 0,23-7 0 15,9-4 0-15,11-3 0 16,-53 3-1838-16,56-15-2424 0</inkml:trace>
  <inkml:trace contextRef="#ctx0" brushRef="#br1" timeOffset="96578.25">11880 17645 1012 0,'0'0'1333'0,"0"0"427"0,0 0-1363 15,0 0-133-15,0 0 312 0,0 0-248 16,0 0-40-16,0 0 112 15,-11 43-151-15,-3-34 27 0,8-1 92 16,-5-4-292-16,11-4-76 0,-2 0-404 16,-2 0-1113-16,4-9-2025 0</inkml:trace>
  <inkml:trace contextRef="#ctx0" brushRef="#br1" timeOffset="96795.29">11681 17888 4021 0,'0'0'1257'0,"-33"18"-1257"15,29-11-828-15,-6 3-113 0,-1-1 729 16,-1-1-32-16,-2 0 244 0,7-2 132 16,1-2 136-16,2 0 76 0,0-1-248 15,-2 1-76-15,2-1-16 0,1 1 8 16,-5 1-4-16,2 1-8 15,0 0-76-15,-2 0-280 0,1 0-836 16,-9 8-809-16</inkml:trace>
  <inkml:trace contextRef="#ctx0" brushRef="#br1" timeOffset="96872.09">11301 18192 4201 0,'0'0'645'0,"-46"48"51"16,34-29-640-16,2-1-56 0,1-5-404 15,7-4-589-15,-2 0-503 0</inkml:trace>
  <inkml:trace contextRef="#ctx0" brushRef="#br1" timeOffset="96985.15">11156 18413 6074 0,'0'0'76'0,"0"0"-76"16,0 0-1052-16,0 0-1053 0</inkml:trace>
  <inkml:trace contextRef="#ctx0" brushRef="#br1" timeOffset="97509.81">11785 17856 3137 0,'0'0'0'0</inkml:trace>
  <inkml:trace contextRef="#ctx0" brushRef="#br1" timeOffset="97623.75">12053 17866 6550 0,'0'0'145'0,"38"16"-145"0,-7-16-573 15,-5 0-119-15,1-4-981 0</inkml:trace>
  <inkml:trace contextRef="#ctx0" brushRef="#br1" timeOffset="97865.02">13263 17924 5646 0,'31'5'904'0,"6"-2"-599"16,4 1-305-16,5-4-12 0,3-3-825 16,-14 0-924-16,9-7-2032 0</inkml:trace>
  <inkml:trace contextRef="#ctx0" brushRef="#br1" timeOffset="97971.9">13897 17898 8192 0,'0'0'0'0,"0"0"0"15,37 3 0-15,-16-10 0 16,-4-12-397-16</inkml:trace>
  <inkml:trace contextRef="#ctx0" brushRef="#br1" timeOffset="114558.5">4566 8493 3613 0,'0'0'2297'0,"0"0"-968"0,-41-18-661 16,24 15-383-16,-1 3-285 0,-3 0 0 16,-2 7 0-16,1 8 0 0,-1 9 0 15,0 11 0-15,-2 8 0 16,7 10 0-16,3 5 0 0,9 6 0 0,2 3 0 15,8-4 0-15,8-4 0 16,7-9 0-16,8-9 0 0,0-9 0 16,8-11 0-16,4-10 0 0,3-11 0 15,3-7 0-15,-2-11 0 0,-5-8 0 16,-7-8 0-16,-9-6 0 0,-5-2 0 16,-9-2 0-16,-8 0 0 15,-4 0 0-15,-12-4 0 0,-5 0 0 16,-6 0 0-16,-4 4 0 0,-4 8 0 15,6 9 0-15,8 8 0 0,11 11 0 16,4 5 0-16,6 3-1033 0,2 5-1436 16</inkml:trace>
  <inkml:trace contextRef="#ctx0" brushRef="#br1" timeOffset="114963.65">4992 9069 6683 0,'0'0'1509'15,"0"0"-1509"-15,-8 38 0 0,0-26 0 16,-3-2 0-16,3-2 0 0,2-4 0 16,2-1 0-16,4-3 0 0,0 0-1766 15,8-10-1839-15</inkml:trace>
  <inkml:trace contextRef="#ctx0" brushRef="#br1" timeOffset="115739.35">5145 8691 3493 0,'0'0'1389'0,"0"0"-573"0,0 0 197 16,0 0-497-16,0 0-100 0,-6-38 68 16,16 20-419-16,1 0-65 0,5 0 0 15,5 1 0-15,-1 2 0 0,7 4 0 16,0 1 0-16,4 7 0 0,-4 3 0 16,-2 2 0-16,2 7 0 15,-7 7 0-15,-1 2 0 0,0 5 0 16,-9 3 0-16,-4 5 0 0,-6 5 0 15,-4 5 0-15,-8 3 0 0,-5 1 0 16,-2-2-85-16,-1-3-203 16,-3-3 148-16,2-5 120 0,-3-4 4 0,1-4 16 15,2-5 0-15,-2-5 16 16,5-4-16-16,-3-8 24 0,0-2-16 16,5-11 36-16,1-5 176 0,7-4-124 15,0-5 12-15,6-1-75 0,2-1-33 16,6 5 0-16,4 4 0 15,1 10 0-15,3 5 0 0,3 7 0 16,-1 11 0-16,-1 8 0 0,1 4 0 16,5 6 0-16,2 1 0 0,4-2 0 15,4-3 0-15,4-4 0 0,-4-5 0 16,2-6 0-16,-2-5 0 16,-11-5-1782-16,-3-4-1155 0</inkml:trace>
  <inkml:trace contextRef="#ctx0" brushRef="#br1" timeOffset="115921.36">5618 8867 6883 0,'0'0'1309'0,"0"0"-1309"16,25 46 0-16,-14-30 0 0,1 0 0 15,2-1 0-15,7-1 0 0,0-1 0 16,2-4 0-16,1-2 0 15,-1-3 0-15,2-4 0 0,-9-3 0 16,-1-7 0-16,-5 1-853 0,-4-5-3341 0</inkml:trace>
  <inkml:trace contextRef="#ctx0" brushRef="#br1" timeOffset="116059.66">5761 8821 6783 0,'0'0'964'16,"-43"42"-519"-16,18-16-445 0,2-1 0 15,-2-1 0-15,9-4 0 0,5-3 0 16,7-5 0-16,6-4 0 0,9-4 0 16,1-4-2530-16,3-5-1764 0</inkml:trace>
  <inkml:trace contextRef="#ctx0" brushRef="#br1" timeOffset="116568.61">6121 8570 6214 0,'0'0'613'0,"-42"-7"411"0,11 9-683 16,0 11-341-16,-2 5 0 0,2 6 0 15,7 3 0-15,7 6 0 0,0 7 0 16,9 10 0-16,6 5 0 0,2 8 0 15,0 2 0-15,6-5 0 16,9-8 0-16,1-8 0 0,11-11 0 16,4-9 0-16,2-9 0 0,2-11 0 15,-2-4 0-15,-4-14 0 0,-2-9 0 16,-6-6 0-16,-5-6 0 0,-3-3 0 16,-9-1 0-16,-4 0 0 0,-4 0 0 15,-6-4 0-15,-3 1 0 16,-3-1 0-16,-3 3 0 0,7 4 0 15,7 11 0-15,5 9 0 0,11 10 0 16,-1 6-253-16,0 3-1043 0,-3 8-473 16</inkml:trace>
  <inkml:trace contextRef="#ctx0" brushRef="#br1" timeOffset="116689.59">6305 9129 7903 0,'0'0'289'0,"0"0"-289"0,0 0 0 16,-4 42 0-16,-3-33 0 0,7-3 0 16,0-3-97-16,0-1-1107 0,0-3-2806 0</inkml:trace>
  <inkml:trace contextRef="#ctx0" brushRef="#br1" timeOffset="117332.63">6716 8566 4530 0,'0'0'768'0,"0"0"497"16,0 0-565-16,0 0-172 0,0 0-127 15,0 0-401-15,0 0 0 0,0 0 0 16,0 0 0-16,-33-27 0 0,12 22 0 16,-8 2 0-16,7 3 0 15,-5 0 0-15,8 3 0 0,3 3 0 16,3 3 0-16,-1 2 0 0,1 1 0 15,3 1 0-15,2 1 0 0,2 4 0 16,-1 3 0-16,3 3 0 0,-2 2 0 16,6 2 0-16,-4 0 0 15,4 1 0-15,0 1 0 0,0-2 0 16,0 0 0-16,0-5 0 0,4-1 0 16,-4-7 0-16,6-3 0 0,-6-4 0 15,0-4 0-15,4-1 0 0,-2-3 0 16,3 0 0-16,5-3 0 15,0-9 0-15,13-5 0 0,6-5 0 16,4-1 0-16,2 3 0 0,-2 3 0 16,-2 6 0-16,-4 3 0 0,-2 3 0 15,-9 5 0-15,1 2 0 0,-7 9 0 16,1 2 0-16,-1 6 0 0,-6 3 0 16,-4 4 0-16,0 2 0 15,-8 1 0-15,-3 2 0 0,-5 1 0 16,-5 3 0-16,-6-1 0 0,-4 1 0 15,-2-3 0-15,-6-3 0 0,2-5 0 16,4-8 0-16,2-4 0 0,4-7 0 16,6-5-305-16,11-1-1416 15,0-11-904-15</inkml:trace>
  <inkml:trace contextRef="#ctx0" brushRef="#br1" timeOffset="117709.34">6972 8936 6711 0,'0'0'940'0,"0"0"-399"0,0 0-541 15,0 0 0-15,40-25 0 0,-5 19 0 16,2 1 0-16,4 2 0 0,-10 3 0 15,0-1 0-15,-4 1 0 16,-4 0 0-16,-2-2 0 0,-7 2 0 16,-4-1 0-16,-3 0 0 0,-7 1-537 15,0 0-1084-15,-4-1-564 0</inkml:trace>
  <inkml:trace contextRef="#ctx0" brushRef="#br1" timeOffset="117856.08">7088 8815 6454 0,'0'0'229'0,"-21"47"675"16,15-18-299-16,-2 1-605 0,6-1 0 15,2-2 0-15,0-4 0 16,10-4 0-16,11-6 0 0,6-6 0 16,-4-4-41-16,3-3-3296 0</inkml:trace>
  <inkml:trace contextRef="#ctx0" brushRef="#br1" timeOffset="118965.41">7657 8706 6466 0,'0'0'737'0,"-23"-42"-133"0,8 27-219 16,1 8-385-16,2 5 0 15,-9 5 0-15,0 14 0 0,1 5 0 16,-3 13 0-16,-2 7 0 0,0 7 0 15,9 5 0-15,3 2 0 0,5 3 0 16,6 0 0-16,4-3 0 0,6-6 0 16,9-7 0-16,3-7 0 15,3-11 0-15,12-10 0 0,-2-9 0 16,3-9 0-16,1-11 0 0,0-6 0 16,-6-7 0-16,0-6 0 0,-10-4 0 15,-5-2 0-15,-5-1 0 0,-5 0 0 16,-6 0 0-16,0-1 0 15,-6-1 0-15,-5 2 0 0,5 7 0 16,-4 8 0-16,6 9 0 0,4 10 0 16,0 6 0-16,0 10 0 0,0 6-1589 15,0-1-348-15,0 1-520 0</inkml:trace>
  <inkml:trace contextRef="#ctx0" brushRef="#br1" timeOffset="119183.57">7892 9220 7595 0,'0'0'597'15,"0"0"-597"-15,0 0 0 0,0 0 0 16,-20 34 0-16,20-30 0 15,0 0 0-15,0-3 0 0,6-1-1129 16,2-1-804-16,-6-10-1829 0</inkml:trace>
  <inkml:trace contextRef="#ctx0" brushRef="#br1" timeOffset="119867.34">8031 8899 3597 0,'0'0'444'0,"14"-34"433"0,-3 11-217 0,3-1-176 16,3-1 237-16,-1-1-345 15,5 3-12-15,-1 2 136 0,1 4-331 0,6 1-169 16,-6 7 0-16,-1 2 0 16,-3 6 0-16,-1 6 0 0,-1 7 0 15,-5 10 0-15,-4 5 0 0,1 7 0 16,-3 7 0-16,-4 5 0 15,-11 4 0-15,1 1 0 0,-6 1 0 16,-1-1 0-16,-4-1 0 0,-3-4 0 16,-3-2 0-16,0-5 0 0,0-6 0 15,-2-5 0-15,6-6 0 0,3-9 0 16,-1-9 0-16,4-5 0 0,7-10 0 16,0-6 0-16,10-5 0 15,0-5 0-15,0-2 0 0,10-2 0 16,4 6 0-16,3 6 0 0,0 8 0 15,3 11 0-15,-3 3 0 16,-1 7 0-16,3 8 0 0,2 3 0 0,-5 5 0 16,5 2 0-16,2 1 0 15,1 0 0-15,3-4 0 0,0-6 0 16,4-2 0-16,-6-7 0 0,-6-4-1325 16,-5-4-784-16</inkml:trace>
  <inkml:trace contextRef="#ctx0" brushRef="#br1" timeOffset="120051.42">8428 8980 6194 0,'0'0'621'0,"0"0"515"15,0 0-895-15,0 0-241 0,37 10 0 16,-27 10 0-16,1 5 0 16,-1-3 0-16,0 2 0 0,7-4 0 15,-7-2 0-15,7-2 0 0,-3-4 0 16,-4-3 0-16,3-5 0 0,-3-3 0 15,-6-1 0-15,2-3-961 0,-6-8-656 16</inkml:trace>
  <inkml:trace contextRef="#ctx0" brushRef="#br1" timeOffset="120220.54">8591 8938 5842 0,'0'0'1625'0,"0"0"-900"16,-52 44-725-16,25-16 0 15,3 0 0-15,1-1 0 0,6-1 0 16,3-3 0-16,8-3 0 0,6-4 0 16,2-3 0-16,6-4 0 0,2-5-1561 15,1-2-368-15,-3-4-1113 0</inkml:trace>
  <inkml:trace contextRef="#ctx0" brushRef="#br1" timeOffset="120517.81">8796 8713 7207 0,'0'0'964'0,"0"0"-943"16,0 0-21-16,-5 37 0 0,1-8 0 16,4 7 0-16,4 5 0 0,3-3 0 15,1 4 0-15,-2 3 0 0,4-1 0 16,-5 2 0-16,-3 1 0 0,-4-4 0 16,-3 2 0-16,-5-4 0 15,0-12-901-15,-1-5-1800 0</inkml:trace>
  <inkml:trace contextRef="#ctx0" brushRef="#br1" timeOffset="121218.9">9068 9057 5526 0,'0'0'1393'0,"0"0"-557"16,0 0-399-16,0 0-437 0,0 0 0 15,44-8 0-15,-13 6 0 0,2 1 0 16,-2-1 0-16,-4-2 0 15,-2 0 0-15,-1 0 0 0,-1-3 0 16,2 0 0-16,-2-1 0 0,-3-2 0 16,-3 1 0-16,-7 0-77 0,-1 2-2108 15,-7 1-300-15</inkml:trace>
  <inkml:trace contextRef="#ctx0" brushRef="#br1" timeOffset="121375.42">9157 8955 6026 0,'0'0'885'0,"0"0"-305"16,-14 33 121-16,14-15-701 15,4 4 0-15,2 1 0 0,0 2 0 16,5-1 0-16,-1-3 0 0,0-3 0 16,7-5 0-16,4-6-185 0,-11-3-1784 15,4-4-1196-15</inkml:trace>
  <inkml:trace contextRef="#ctx0" brushRef="#br1" timeOffset="122518.45">9699 8870 5810 0,'0'0'448'15,"-35"-31"497"-15,14 16-405 0,0 8-208 16,-1 6-215-16,1 6-117 0,-4 12 0 16,-2 8 0-16,0 8 0 0,7 9 0 15,3 8 0-15,3 4 0 16,12 5 0-16,2-2 0 0,6-4 0 16,8-8 0-16,5-12 0 0,6-9 0 15,6-12 0-15,2-12 0 0,8-6 0 16,-6-12 0-16,-2-7 0 15,-2-5 0-15,-10-5 0 0,-4-3 0 16,-3-2 0-16,-8-1 0 0,-6-1 0 16,0-2 0-16,-6 1 0 0,-4 1 0 15,-5 3 0-15,-5 7 0 0,3 7 0 16,7 9 0-16,4 8 0 0,1 7 0 16,5 2-361-16,7 9-839 15,-3 0-1670-15,6 7-547 0</inkml:trace>
  <inkml:trace contextRef="#ctx0" brushRef="#br1" timeOffset="122659.8">9875 9332 6426 0,'0'0'1577'0,"0"0"-1388"16,-7 42-189-16,7-34 0 0,0-5 0 15,0 1 0-15,0-3 0 0,5-1 0 16,5-9 0-16,0-1-1405 15,3-11-1485-15</inkml:trace>
  <inkml:trace contextRef="#ctx0" brushRef="#br1" timeOffset="123313.89">10288 8811 4329 0,'0'0'241'0,"0"0"615"15,0 0-288-15,-37-37-64 0,22 28 165 16,-1 2-233-16,-5 1-104 0,5 0-75 16,-1 4-257-16,3 0 0 15,-1 2 0-15,3 7 0 0,1 3 0 16,-3 5 0-16,2 0 0 0,1 4 0 15,1 0 0-15,0 1 0 0,-1 1 0 16,5 2 0-16,-2-3 0 0,2-1 0 16,6 0 0-16,-5-1 0 15,5-3 0-15,0-2 0 0,0-2 0 16,0-4 0-16,0-4 0 0,0 0 0 16,0-2 0-16,0 1 0 0,0-2 0 15,0 0 0-15,0 0 0 0,9 0 0 16,1-3 0-16,9-2 0 15,10 1 0-15,4 2 0 0,8 2 0 16,0 3 0-16,3 2 0 0,-7 2 0 16,-2 2 0-16,-12 1 0 0,-3 2 0 15,-9 2 0-15,-7 3 0 0,-4 1 0 16,-4 4 0-16,-9 0 0 0,-7 3 0 16,-7 3 0-16,-8 1 0 0,-2-1 0 15,-5-1 0-15,9-4 0 16,2-4 0-16,6-3 0 0,9-8 0 15,5-6 0-15,11-2 0 0,0-2-285 16,11-11-1472-16,-1 1 145 0,17-13-277 16</inkml:trace>
  <inkml:trace contextRef="#ctx0" brushRef="#br1" timeOffset="123466.05">10420 9014 5462 0,'0'0'1080'0,"0"0"-483"0,11 42 456 15,-1-22-1053-15,0 0 0 0,11-3 0 16,4-2 0-16,-2-4 0 0,3-1 0 16,-1-2 0-16,-4-2 0 0,0-1 0 15,-9 0 0-15,-6 0 0 0,-2-2 0 16,0-1-1129-16,-4 0-692 0</inkml:trace>
  <inkml:trace contextRef="#ctx0" brushRef="#br1" timeOffset="123643.53">10588 8994 6895 0,'0'0'1152'0,"-58"24"-1007"15,31-4-145-15,2 0 0 0,2 3 0 16,9-1 0-16,-3 3 0 0,7 0 0 16,0 2 0-16,4-3 0 0,6-3 0 15,0-6 0-15,10-6-1345 0,2-5-616 16,3-4-1253-16</inkml:trace>
  <inkml:trace contextRef="#ctx0" brushRef="#br1" timeOffset="123865.11">10782 8849 5866 0,'0'0'1813'0,"0"0"-1300"0,0 0-513 15,10 43 0-15,-10-1 0 0,-6 9 0 16,2 3 0-16,0-3 0 0,4-1 0 16,0-1 0-16,8-4 0 0,3-3 0 15,-5-3 0-15,0-4 0 16,2-8 0-16,-6-8 0 0,-2-7-1886 16,0-8-1467-16</inkml:trace>
  <inkml:trace contextRef="#ctx0" brushRef="#br1" timeOffset="124860.76">3278 8649 2957 0,'0'0'764'16,"0"0"433"-16,0 0-401 0,0 0-112 15,0 0 117-15,0 0-305 0,0 0-140 16,-24-41-215-16,36 19-141 0,11 0 0 16,4-2 0-16,4 3 0 0,2-2 0 15,0 4 0-15,2 2 0 16,-8 4 0-16,-2 6 0 0,-5 7 0 16,-1 5 0-16,-5 11 0 0,-3 4 0 15,-1 7 0-15,0 5 0 0,1 7 0 16,-11 5 0-16,0 2 0 0,-6 5 0 15,-5 0 0-15,-3 0 0 16,-7-3 0-16,-2-3 0 0,-1-6 0 16,1-5 0-16,2-6 0 0,-4-6 0 15,3-8 0-15,-1-6 0 0,0-8 0 16,2-3 0-16,5-10-69 0,-1-6-143 16,7-3 104-16,4-6 108 15,2-3 44-15,4 1 8 0,0 4 64 16,0 7 61-16,0 9-177 0,2 7 0 15,0 3 0-15,4 5 0 0,6 9 0 16,5 9 0-16,8 5 0 0,2 2 0 16,8 1 0-16,-4-5 0 15,6-1 0-15,0-2 0 0,-4-1 0 16,2-5 0-16,-2-7 0 0,-8-3-1253 16,-4-7-1296-16</inkml:trace>
  <inkml:trace contextRef="#ctx0" brushRef="#br1" timeOffset="125253.78">4130 8204 3453 0,'0'0'1013'0,"0"0"-193"0,0 0 336 0,0 0-675 16,0 0-89-16,0 0 196 0,0 0-340 15,0 0-207-15,0 0-41 0,0 0 0 16,-4-13 0-16,-19 40 0 0,-8 11 0 15,-8 12 0-15,-7 9 0 16,5 2 0-16,-6 9 0 0,5 8 0 16,5 9 0-16,6 9 0 0,10 0 0 15,7-3 0-15,8-7 0 0,10-10 0 16,8-5 0-16,13-10 0 0,6-7 0 16,17-3 0-16,14-10 0 15,-9-12-1445-15,5-9-928 0</inkml:trace>
  <inkml:trace contextRef="#ctx0" brushRef="#br1" timeOffset="125996.03">10997 8483 2477 0,'0'0'1004'0,"0"0"157"0,0 0-305 15,0 0-16-15,6 55 225 0,-6-26-541 16,11 7-259-16,3 1-265 15,3 7 0-15,-1 4 0 0,5 3 0 16,-7 6 0-16,-3 0 0 0,-1 2 0 16,-8 1 0-16,-2 1 0 0,-6 2 0 15,-9 1 0-15,-5 0 0 0,-7 1 0 16,-6-2 0-16,-9-5 0 0,1-6 0 16,0-7 0-16,1-8 0 15,5-11 0-15,13-11-413 0,7-11-1912 0</inkml:trace>
  <inkml:trace contextRef="#ctx0" brushRef="#br1" timeOffset="126705.39">11555 8968 3469 0,'0'0'989'0,"0"0"-9"0,-33 0-428 15,33 0-144-15,0 0 137 0,6 0-329 16,5 0-48-16,13 0 516 0,3 1-503 16,6-1-181-16,9-1 0 0,-5-1 0 15,-2-1 0-15,-2 1 0 0,-8 0 0 16,-2 1 0-16,-5-1 0 15,-5 1 0-15,-3-1 0 0,-4 0 0 16,3 0 0-16,-7-2 0 0,2 1-1702 16,0-6-919-16</inkml:trace>
  <inkml:trace contextRef="#ctx0" brushRef="#br1" timeOffset="126860.83">11512 9110 7035 0,'0'0'496'0,"0"0"84"16,51 25-499-16,-13-18-81 0,-1-2 0 16,4-2 0-16,-4-1 0 15,1-1 0-15,-1 2 0 0,0 1 0 16,-6 1 0-16,4-1 0 0,-12 0-333 16,-7-3-2120-16</inkml:trace>
  <inkml:trace contextRef="#ctx0" brushRef="#br1" timeOffset="128403.95">12568 8738 5522 0,'0'0'444'0,"0"0"621"0,0 0-489 15,-10 48 9-15,4-13-585 0,1 8 0 16,-1 7 0-16,2 5 0 0,2 5 0 16,-6 4 0-16,8 3 0 0,0 1 0 15,0-3 0-15,0-7 0 0,4-6 0 16,2-9 0-16,9-15 0 15,-3-10 0-15,2-11-457 0,1-7-4577 0</inkml:trace>
  <inkml:trace contextRef="#ctx0" brushRef="#br1" timeOffset="128808.87">12884 9389 7907 0,'0'0'285'0,"0"0"-285"0,0 0 0 0,0 0 0 15,0 0 0-15,0 0 0 16,-33 25 0-16,27-21 0 0,2 0 0 15,4-1 0-15,0-3 0 0,6-4-1293 0</inkml:trace>
  <inkml:trace contextRef="#ctx0" brushRef="#br1" timeOffset="129320.61">13372 8798 4778 0,'0'0'860'0,"0"0"289"0,-16-38-393 16,9 29-208-16,-3 4-447 0,-4 5-101 16,-1 6 0-16,-1 13 0 0,-5 11 0 15,-6 12 0-15,-4 8 0 0,-2 9 0 16,2 6 0-16,4 4 0 15,2 2 0-15,15 1 0 0,8-6 0 16,4-4 0-16,12-10 0 0,7-12 0 16,6-9 0-16,6-10 0 0,2-9 0 15,2-7 0-15,-6-5 0 0,0-10 0 16,-8-6 0-16,-8-3 0 0,-9-4 0 16,-6 2 0-16,-6 2 0 15,-9 5 0-15,-5 5 0 0,-3 6 0 16,-4 6 0-16,-2 6 0 0,6 4 0 15,3 1 0-15,3-1 0 0,11 0-241 16,2-2-1508-16,4-4-408 0,6-3-1888 16</inkml:trace>
  <inkml:trace contextRef="#ctx0" brushRef="#br1" timeOffset="129927.98">13635 9126 5290 0,'0'0'1116'16,"0"0"-495"-16,0 0 127 0,0 0-396 15,-4 47-287-15,2-16-65 0,-3 2 0 16,-1-1 0-16,-4-3 0 0,4-1 0 16,-3-4 0-16,3-4 0 0,0-4 0 15,2-5 0-15,0-5 0 0,4-3 0 16,0-3 0-16,4-2 0 15,2-9 0-15,9-6 0 0,5-8 0 16,1-3 0-16,0-1 0 0,-5 3 0 16,5 0 0-16,-5 4 0 0,-5 6 0 15,-5 8 0-15,-2 4 0 0,-4 4 0 16,0 1 0-16,0 12 0 0,0 10 0 16,4 4 0-16,-4 6 0 15,0-3 0-15,0-5 0 0,0-2 0 16,0-7 0-16,0-6 0 0,0-5 0 15,0-2 0-15,0-3 0 0,2-4 0 16,8-10 0-16,7-11 0 0,2-6 0 16,3-2 0-16,-1 1 0 15,-4 6 0-15,-3 7 0 0,-4 6 0 16,-3 7 0-16,-3 6 0 0,2 1 0 16,0 11 0-16,9 11 0 0,-5 6 0 15,6 2 0-15,-5-2 0 0,3-7 0 16,-3-2 0-16,-1-3 0 15,0-6 0-15,-4-3 0 0,-1-6 0 16,-3-2-721-16,2 0-964 0</inkml:trace>
  <inkml:trace contextRef="#ctx0" brushRef="#br1" timeOffset="130655.26">14058 8717 2373 0,'0'0'1368'16,"0"0"-591"-16,0 0-149 0,0 0 264 16,0 0-436-16,0 0 33 15,0 0 471-15,54-32-711 0,-27 21-249 16,0 0 0-16,-2 3 0 0,-2 2 0 15,-3 4 0-15,-5 2 0 0,-5 6 0 16,-4 7 0-16,-2 6 0 0,-4 7 0 16,-10 1 0-16,0 2 0 15,-1 0 0-15,1-3 0 0,0-1 0 16,6-3 0-16,4-2 0 0,0-5 0 16,14-2 0-16,3-6 0 0,9-3 0 15,-1-4 0-15,2-3 0 0,0-4 0 16,-6-1 0-16,-7-1 0 15,-2-3 0-15,-3 2 0 0,-7-3-5079 0</inkml:trace>
  <inkml:trace contextRef="#ctx0" brushRef="#br1" timeOffset="140673.1">1790 9914 2597 0,'0'0'3025'0,"0"0"-2453"0,0 0-91 16,0 0 231-16,0 0-496 15,0 0-164-15,-29 32-52 0,21 0 16 16,-2 6-16-16,-5 2 12 0,1-2 0 16,-7 4-12-16,-8 0 44 15,0 1-44-15,-6-4 24 0,2-2-8 16,-4-4-8-16,-3 2-8 0,-3-7 0 15,-2-2-116-15,1-2 8 0,3-6 84 16,4-5-168-16,3-4 4 0,1-7 104 16,11-2 84-16,5-6 0 0,9-6 124 15,2-6-16-15,6-7 132 0,0-8 104 16,0-4-176-16,4-3-35 0,0-1-133 16,2 3 0-16,0 3 0 15,5 3 0-15,1 4 0 0,3 6 0 16,3 4 0-16,-1 8 0 0,1 5 0 15,5 5 0-15,2 7 0 0,2 8 0 16,2 8 0-16,0 4 0 0,2 6 0 16,4 4 0-16,4 1 0 15,-4 0 0-15,4-2 0 0,-1-1 0 16,-3-2 0-16,-8-2 0 0,-7-1-41 16,-5-5-231-16,-7-3-492 15,-4-3 71-15,-2-4-27 0,-2-3-324 16,0-4 599-16,0-4 117 0,-2-1-168 15,2-2 108-15,0-3-336 0</inkml:trace>
  <inkml:trace contextRef="#ctx0" brushRef="#br1" timeOffset="140952.03">1955 10316 5662 0,'0'0'1685'0,"0"0"-1009"0,0 0-507 0,0 0-169 0,-20 46 0 16,-1-11 0-16,0 6 0 0,5 2 0 16,6-4 0-16,-1-2 0 15,9-4 0-15,2-6 0 0,6-4 0 16,7-5 0-16,1-8 0 0,7-2 0 15,-2-5 0-15,-1-3 0 0,3-7 0 16,-5-5 0-16,1-9 0 0,-1-7 0 16,-1 4 0-16,-5-3-1962 0</inkml:trace>
  <inkml:trace contextRef="#ctx0" brushRef="#br1" timeOffset="141058.17">2009 10078 8192 0,'0'0'0'0,"0"0"0"16,0 0 0-16,0 0 0 0,0 0 0 16,0 0-4295-16</inkml:trace>
  <inkml:trace contextRef="#ctx0" brushRef="#br1" timeOffset="141479.16">2439 10227 4133 0,'0'0'2061'15,"0"0"-1168"-15,0 0-129 0,0 0-423 16,0 0-341-16,0 0 0 0,0 0 0 15,0 0 0-15,35 1 0 0,0 3 0 16,3-3 0-16,1 0 0 0,-2-1 0 16,-6 0 0-16,2-1 0 0,-4-1 0 15,-4-1 0-15,-4-3 0 0,-9 3-2142 16,-6-2-1703-16</inkml:trace>
  <inkml:trace contextRef="#ctx0" brushRef="#br1" timeOffset="141682.06">2470 10386 6442 0,'0'0'1525'0,"0"0"-1300"16,0 0-225-16,0 0 0 15,0 0 0-15,39 43 0 0,-8-33 0 16,9-3 0-16,5-3 0 0,5-4 0 15,-3-1 0-15,7-4 0 0,2-3 0 16,-13 1-1541-16,-1-8-1753 0</inkml:trace>
  <inkml:trace contextRef="#ctx0" brushRef="#br1" timeOffset="142209.18">3450 10119 4766 0,'0'0'1112'0,"0"0"-195"0,0 0 480 16,0 0-1397-16,0 0 0 0,-17-40 0 16,-1 35 0-16,-5 5 0 15,0 4 0-15,-3 9 0 0,1 7 0 16,-2 11 0-16,0 7 0 0,0 7 0 15,0 5 0-15,7 4 0 0,5 3 0 16,9-4 0-16,6 0 0 0,10-10 0 16,13-10 0-16,6-9 0 15,8-12 0-15,7-8 0 0,1-7 0 16,-2-10 0-16,-1-7 0 0,-9-5 0 16,-8-6 0-16,-7-2 0 15,-7-1 0-15,-11 1 0 0,0 0 0 16,-9 0 0-16,-3 0 0 0,0 1 0 15,-3 0 0-15,3 5 0 0,1 8 0 16,5 7 0-16,2 7 0 0,4 5 0 16,0 10-585-16,0-2-1060 0,0 11-3121 0</inkml:trace>
  <inkml:trace contextRef="#ctx0" brushRef="#br1" timeOffset="142381.26">3715 10585 8192 0,'0'0'0'15,"0"0"0"-15,0 0 0 0,0 0 0 16,0 0 0-16,0 0 0 0,0 0 0 16,0 0 0-16,16 38 0 15,-3-35-1213-15,-3-3-884 0</inkml:trace>
  <inkml:trace contextRef="#ctx0" brushRef="#br1" timeOffset="142751.37">3942 10129 6647 0,'0'0'1545'15,"0"43"-1545"-15,-4-8 0 0,2 4 0 16,2 3 0-16,0 0 0 0,6 2 0 16,4 0 0-16,7-1 0 0,8-3 0 15,2-1 0-15,-3-3 0 0,-5-4 0 16,-5-2 0-16,-14-6 0 0,-4-6-1613 16,-6-11-4786-16</inkml:trace>
  <inkml:trace contextRef="#ctx0" brushRef="#br0" timeOffset="181733.22">837 11369 3309 0,'2'-34'2917'0,"-4"18"-1964"0,-2 0-349 16,2 3-195-16,-2 6-409 15,2 4 0-15,2 1 0 0,0 2 0 16,0 1 0-16,0 7 0 0,2 9 0 15,4 14 0-15,4 16 0 0,1 8 0 16,-3 6 0-16,-6 2 0 0,-2-3 0 16,-2-2 0-16,-2-1 0 0,0-7 0 15,2-7 0-15,0-8 0 0,2-9 0 16,2-8 0-16,4-8 0 16,-2-5 0-16,6-5 0 0,7-8 0 15,4-9 0-15,-3-10 0 0,1-4 0 16,-7-2 0-16,-2 1 0 15,5 3 0-15,-11 8 0 0,2 7 0 16,-4 9 0-16,-2 4 0 0,2 1 0 16,0 10 0-16,3 10 0 0,-5 11 0 15,4 6 0-15,2 2 0 0,2-4 0 16,5-6 0-16,3-6 0 16,7-5 0-16,2-7 0 0,6-8 0 15,-9-4 0-15,3-11 0 0,-4-10 0 16,-9-7 0-16,1-8 0 0,-1-5 0 15,-6-5 0-15,-2-5 0 0,-1-4 0 16,-3-7 0-16,0-3 0 0,0 5 0 16,0 7 0-16,2 14 0 0,4 18 0 15,-6 10 0-15,2 9 0 0,-2 3 0 16,0 5 0-16,-2 10 0 16,2 12 0-16,-6-1-777 0,-3 8-1732 0</inkml:trace>
  <inkml:trace contextRef="#ctx0" brushRef="#br0" timeOffset="182367.84">1581 11815 2813 0,'0'0'3521'0,"0"0"-2696"16,0 0-129-16,0 0-359 0,-24-42-337 16,5 26 0-16,0 2 0 15,1-2 0-15,1 6 0 0,3 4 0 16,5 1 0-16,5 5 0 0,0 4 0 15,-4 11 0-15,-2 15 0 0,-3 9 0 16,1 6 0-16,1-4 0 0,7-6 0 16,4-3 0-16,7-7 0 0,5-8 0 15,4-7 0-15,5-5 0 0,4-5 0 16,2-9 0-16,0-6 0 16,0-4 0-16,-5-1 0 0,-3-3 0 15,-3 2 0-15,-5 4 0 0,-5 6 0 16,-2 5 0-16,-4 3 0 15,2 3 0-15,-2 2 0 0,4 7 0 0,0 6 0 16,3 5 0-16,-3 2 0 16,0 1 0-16,-2-4 0 0,2 0 0 15,0-2 0-15,0-2 0 0,1-4 0 16,-1-5 0-16,0-2-1201 0,-2-3-212 16,2-1-424-16</inkml:trace>
  <inkml:trace contextRef="#ctx0" brushRef="#br0" timeOffset="182633.09">1829 11341 5718 0,'0'0'536'16,"0"0"281"-16,0 0-181 0,0 0-151 15,0 0-485-15,0 0 0 0,0 0 0 16,0 0 0-16,0 0 0 0,-10 55 0 15,4-11 0-15,4 9 0 16,0 0 0-16,2 3 0 0,0 3 0 16,0 4 0-16,0 2 0 0,0-1 0 15,-4-5 0-15,2-10 0 0,2-9 0 16,0-11 0-16,2-11 0 0,2-10 0 16,-2-8 0-16,6-19-1365 15,-4-1 280-15,2-11-704 0</inkml:trace>
  <inkml:trace contextRef="#ctx0" brushRef="#br0" timeOffset="182802.53">1912 11322 6282 0,'0'0'925'15,"0"0"-529"-15,6 38 193 0,0-9-589 16,-6 7 0-16,3 6 0 16,-1 5 0-16,0 5 0 0,2 7 0 15,0 2 0-15,2 5 0 0,-4 0 0 16,6-4 0-16,3-1 0 0,-1-7 0 15,7-10 0-15,3-10 0 0,-5-13-53 16,1-12-4353-16</inkml:trace>
  <inkml:trace contextRef="#ctx0" brushRef="#br0" timeOffset="184050.51">2991 11669 5222 0,'0'0'308'16,"0"0"797"-16,0 0-433 0,0 0-128 15,0 0-203-15,0 0-341 0,0 0 0 16,0 0 0-16,0 0 0 16,-41-12 0-16,14 22 0 0,0 1 0 15,2 0 0-15,2 1 0 0,-1 0 0 16,7 0 0-16,7 0 0 16,4 1 0-16,1 1 0 0,3 1 0 15,2 0 0-15,7-2 0 0,3 0 0 16,2 0 0-16,13-1 0 0,-2-3 0 15,8 0 0-15,0-3 0 0,0 1 0 16,-8-1 0-16,1 1 0 0,-7 0 0 16,-3-1 0-16,-9 3 0 0,-3 1 0 15,-2 3 0-15,-11 1 0 0,-5 3 0 16,-7 2 0-16,-6 0 0 16,-2-1 0-16,0 0 0 0,2-3 0 15,4-7 0-15,9-2 0 0,1-5 0 16,11-1 0-16,4-8-197 15,13-10-355-15,13-7-312 0,5-8 167 0,11-6-59 16,-9 10-969-16,-2 1-284 0</inkml:trace>
  <inkml:trace contextRef="#ctx0" brushRef="#br0" timeOffset="184313.04">3169 11698 5562 0,'0'0'1217'0,"-19"33"-625"0,7-3 229 16,2 5-821-16,1 1 0 0,5-3 0 15,4-1 0-15,2-4 0 0,4-5 0 16,5-2 0-16,3-4 0 0,-1-6 0 16,5-4 0-16,-1-6 0 0,-1-1 0 15,1-6 0-15,1-6 0 0,-1-3 0 16,-5-4 0-16,1-5 0 16,-3 0 0-16,3 1 0 0,-9-2 0 15,2 1 0-15,-6 2 0 0,0-2 0 16,0-2 0-16,-6-1 0 0,2 3 0 15,-7 3 0-15,7 7-329 0,2 7-383 16,2 4-541-16,0 3-155 16,-4 0-353-16</inkml:trace>
  <inkml:trace contextRef="#ctx0" brushRef="#br0" timeOffset="184513.21">3338 11985 2625 0,'0'0'1156'0,"0"0"-315"0,0 0 423 16,0 0-523-16,0 0-109 0,25-48 276 16,-14 19-883-16,-1-3-25 0,6 4 0 15,-1 1 0-15,-3 6 0 0,1 3 0 16,-5 5 0-16,-4 6 0 16,2-2 0-16,5-2 0 0,-5 1-273 15,4-3-2808-15</inkml:trace>
  <inkml:trace contextRef="#ctx0" brushRef="#br0" timeOffset="184951.31">3907 11385 2613 0,'0'0'1865'15,"-2"-53"-645"-15,-9 25-504 0,-5 2-139 16,-5 3 207-16,-10 1-408 0,0 3-335 15,-2 6-41-15,4 6 0 0,6 5 0 16,3 2 0-16,3 2 0 16,1 5 0-16,1 5 0 0,5 4 0 15,-2 4 0-15,3 7 0 0,3 3 0 16,6 7 0-16,2 5 0 0,13 4 0 16,5 5 0-16,5 3 0 15,4 2 0-15,-4 3 0 0,-2-2 0 16,-5 0 0-16,-1-4 0 0,-11-4 0 15,-2-4 0-15,-4-4 0 0,0-8 0 16,-8-4 0-16,-3-7 0 0,-1-9-145 16,0-6-731-16,3-4-265 0,-3-6-2805 0</inkml:trace>
  <inkml:trace contextRef="#ctx0" brushRef="#br0" timeOffset="185092.39">3731 11817 5010 0,'0'0'784'0,"58"-6"201"15,-27 2 275-15,-2 2-1107 16,0-2-153-16,-2 0 0 0,4 0 0 16,-4-2 0-16,4-2-265 0,-4 0-599 15,-7-1-173-15,-9 3-860 0,-1 1 805 16,-4 2 71-16</inkml:trace>
  <inkml:trace contextRef="#ctx0" brushRef="#br0" timeOffset="185325.74">4068 11733 568 0,'0'0'2981'15,"0"0"-1716"-15,0 0-473 0,-54-10-32 16,36 21-295-16,1 5-33 0,1 4 264 15,-1 4-463-15,1 2-233 0,3 1 0 16,5-2 0-16,6 0 0 0,2-7 0 16,8-4 0-16,2-3 0 0,7-8 0 15,-3-3 0-15,3-2 0 0,4-5 0 16,-5-4 0-16,-1-1 0 16,-3-2 0-16,3 2 0 0,-9 2 0 15,-2 3 0-15,2 3 0 0,-6 2 0 16,0 2 0-16,4 3 0 0,-2 6 0 15,2 7 0-15,-2 2 0 16,3-1 0-16,1-3 0 0,4-5 0 16,3 0-177-16,3-5-563 0,1 0-85 15,-7-4-379-15,0 0-2338 0</inkml:trace>
  <inkml:trace contextRef="#ctx0" brushRef="#br0" timeOffset="185573.37">4306 11693 6867 0,'0'0'1024'0,"-48"5"-723"0,26 3-301 15,-3 4 0-15,2 2 0 0,-2 4 0 16,9 3 0-16,-1 2 0 16,9 1 0-16,6 2 0 0,6-4 0 15,8 2 0-15,11-4 0 0,6-2 0 16,4-5 0-16,2-5 0 15,2-3 0-15,-6-5 0 0,-4 0 0 0,-2-8 0 16,-8-4-1281-16,-5 1-916 16,-6-2-1665-16</inkml:trace>
  <inkml:trace contextRef="#ctx0" brushRef="#br0" timeOffset="185822.28">4426 11948 5114 0,'0'0'1100'0,"0"0"-239"0,51-28 256 15,-30 9-1117-15,2-4 0 0,2 3 0 16,-11 0 0-16,3-2 0 0,-11 0 0 16,-2 0 0-16,-4-1 0 0,-4 3 0 15,-7 3 0-15,-5 9 0 0,-5 8 0 16,1 4 0-16,-7 11 0 16,0 8 0-16,-2 4 0 0,6 7 0 15,-2 3 0-15,7 2 0 0,7-1 0 16,9-4 0-16,11-3 0 15,5-6 0-15,15-7 0 0,12-10 0 16,11-8 0-16,12-11 0 0,-12 1-2174 16,-3-9-3288-16</inkml:trace>
  <inkml:trace contextRef="#ctx0" brushRef="#br0" timeOffset="186462.38">5612 11804 4610 0,'0'0'424'0,"0"0"916"16,-16-36-511-16,1 24-213 0,-5 2-243 0,-1 0-373 15,4 4 0-15,-3 1 0 16,5 5 0-16,3 2 0 0,1 13 0 15,-3 5 0-15,2 6 0 0,1 7 0 16,5 2 0-16,2 3 0 0,4 2 0 16,0-1 0-16,0-1 0 0,10-9 0 15,7-5 0-15,8-7 0 0,1-10 0 16,1-4 0-16,4-5 0 16,0-5 0-16,-2-6 0 0,0-1 0 15,-6 1 0-15,-2-2 0 0,-1 4 0 16,-3 3 0-16,-1 4-341 15,-1 4 169-15,-1 0 44 0,-1 2 84 0,-5 3 44 16,-2-1 0-16,0 0 8 16,-1 0-8-16,-5 0 88 0,4-1-4 15,-2 2 52-15,2-3 160 0,-4-1-223 16,0-1-73-16,0 0 0 0,0-2 0 16,-6-10 0-16,4-5 0 15,0-5 0-15,2-6 0 0,6 0 0 16,2 3 0-16,4 1 0 0,-1 5 0 15,1 0 0-15,1 3 0 0,-1 2 0 16,-2 2 0-16,-4 4 0 0,-1 1 0 16,-1 3 0-16,-4-1-661 0,6 0-2549 0</inkml:trace>
  <inkml:trace contextRef="#ctx0" brushRef="#br0" timeOffset="186712.17">5966 11851 4762 0,'0'0'608'0,"47"20"484"0,-12-17-123 15,-2-3-361-15,5-5-455 0,1-4-153 16,-2-5 0-16,-6-3 0 0,-4-2 0 16,-6-3 0-16,-11 0 0 0,-10-1 0 15,-4-2 0-15,-6 5 0 0,-15 1 0 16,2 8 0-16,-10 9 0 0,-2 4 0 16,-2 14 0-16,-1 8 0 15,-3 8 0-15,4 7 0 0,2 3 0 16,8 1 0-16,10-2 0 0,11-5 0 15,6-5 0-15,13-5 0 0,7-10 0 16,11-5 0-16,0-6 0 0,6-5 0 16,1-6 0-16,-14 0-905 0,-1-2-2805 0</inkml:trace>
  <inkml:trace contextRef="#ctx0" brushRef="#br0" timeOffset="187266.75">6642 11729 4554 0,'0'0'856'0,"0"-43"329"0,-4 21-449 15,-3 4-108-15,1 4-395 0,-2 5-233 16,-5 8 0-16,-1 4 0 0,-7 12 0 16,1 7 0-16,-3 9 0 15,2 5 0-15,7 3 0 0,3-3 0 16,9-4 0-16,9-3 0 0,3-7 0 15,11-6 0-15,1-4 0 0,5-10 0 16,2-2 0-16,-2-7 0 0,-6-5 0 16,1-2 0-16,-3 1 0 0,-2 3 0 15,-11 2 0-15,4 3 0 0,-6 4 0 16,2 1 0-16,5 6 0 16,1 11 0-16,1 6 0 0,-5 6 0 15,-4 2 0-15,0-5 0 0,-2-1 0 16,2-8-1137-16,-4-4-1184 0</inkml:trace>
  <inkml:trace contextRef="#ctx0" brushRef="#br0" timeOffset="201838.32">1164 12571 1956 0,'0'0'2482'0,"0"0"-1550"0,8-49-416 0,-2 32 44 15,-2 1 209-15,-4-1-225 0,0 3-111 16,-10-1-433-16,-6 0 0 16,-9 3 0-16,-8 3 0 0,-3 4 0 15,-3 5 0-15,2 8 0 0,0 4 0 16,6 3 0-16,2 1 0 0,2 3 0 16,6 0 0-16,3 5 0 15,5-2 0-15,9 2 0 0,4-1 0 16,4 1 0-16,11 1 0 0,12 4 0 15,10-1 0-15,4 1 0 0,7-1 0 16,-5-3 0-16,-2 1 0 0,-7 6 0 16,-5 0 0-16,-11 1 0 0,-5 0 0 15,-7 0 0-15,-6-3 0 16,-4 1 0-16,-7-3 0 0,-3-2 0 16,-5-4 0-16,-1-1 0 0,-5-3 0 15,0-5 0-15,-2-7 0 0,-2-2 0 16,0-5 0-16,2-6 0 0,7-2 0 15,3-1 0-15,3 0 0 0,3 2 0 16,3 2 0-16,4 2 0 16,4 3-521-16,0 1-1096 0,0 0-84 15,10 0-247-15</inkml:trace>
  <inkml:trace contextRef="#ctx0" brushRef="#br0" timeOffset="202350.79">1236 13040 5870 0,'0'0'1157'0,"0"0"8"0,0 0-1165 0,0 0 0 15,0 0 0-15,-8 45 0 0,4-15 0 16,2-1 0-16,2 0 0 16,0-4 0-16,0 0 0 0,0-1 0 15,0 0 0-15,0-5 0 0,2-1 0 16,0-5 0-16,-2-5 0 16,4-3 0-16,-2-3 0 0,2-2 0 15,6 0 0-15,3-11 0 0,5-9 0 16,1-3 0-16,2-2 0 0,-9 6 0 15,-4 9 0-15,-1 5 0 0,-7 5 0 16,2 0 0-16,0 2 0 0,2 7 0 16,0 7 0-16,2 5 0 15,5 2 0-15,-1-2 0 0,6-6 0 16,5-6 0-16,2-6 0 0,2-3 0 16,-1-4 0-16,3-6 0 0,-8-3 0 15,0-4 0-15,-3 0 0 0,-1-5 0 16,-9 0 0-16,0-1 0 15,-2-1 0-15,-2-1 0 0,2-1 0 0,0 2 0 16,-4 1 0-16,2 4 0 16,-2 8 0-16,0 4 0 0,-2 3 0 15,2-1 0-15,-4 0-149 0,2-4-3272 0</inkml:trace>
  <inkml:trace contextRef="#ctx0" brushRef="#br0" timeOffset="202951.96">1900 12875 5890 0,'0'0'761'0,"0"0"780"15,0 0-1541-15,0 0 0 0,0 0 0 16,0 0 0-16,35 3 0 0,2-8 0 15,6-1 0-15,3-2 0 0,-11-1 0 16,-2 5 0-16,-8 0 0 0,-2 3 0 16,-7 1 0-16,-1 0 0 0,-9 2 0 15,-2 0-1373-15,-4 2-436 0</inkml:trace>
  <inkml:trace contextRef="#ctx0" brushRef="#br0" timeOffset="203140.66">1910 13026 6022 0,'0'0'813'16,"0"0"-93"-16,0 0-83 0,0 0-637 15,56 14 0-15,-23-14 0 0,6 0 0 16,-2-2 0-16,-4-2 0 16,3 3 0-16,-3-2 0 0,-6 1-1073 15,-1-3-2641-15</inkml:trace>
  <inkml:trace contextRef="#ctx0" brushRef="#br0" timeOffset="203831.64">3107 12529 6042 0,'0'0'1457'16,"0"0"-764"-16,0 0-693 0,0 0 0 15,0 0 0-15,-10-33 0 0,-1 28 0 16,-5 2 0-16,-1 0 0 0,-4 1 0 16,-5 2 0-16,5 1 0 0,-6 4 0 15,2 2 0-15,0 2 0 16,3 2 0-16,-3 2 0 0,4-1 0 16,3 1 0-16,3-1 0 0,1 1 0 15,5 0 0-15,5 2 0 0,-2 3 0 16,4 3 0-16,0 2 0 0,-2 1 0 15,2-1 0-15,-2 1 0 0,4 0 0 16,-5-3 0-16,3-1 0 16,2-2 0-16,0-5 0 0,0-1 0 15,0-5 0-15,0-1 0 0,2-3 0 16,-2 1 0-16,5-1 0 16,-3 0 0-16,6 1 0 0,2-2 0 15,5-2 0-15,10 0 0 0,8-3 0 16,2-2 0-16,4-1 0 0,-2 2 0 15,-4 2 0-15,2 2 0 0,-8 2 0 16,-2 7 0-16,-4 1 0 0,-7 6 0 16,-3 0 0-16,-3 3 0 0,-8 4 0 15,0-1 0-15,-6 4 0 16,2-1 0-16,-9 0 0 0,1-1 0 16,-1-2 0-16,-5 1 0 0,-1-2 0 15,-6-2 0-15,-2-1 0 0,1-4 0 16,-3-4 0-16,0-4 0 15,2-4 0-15,4-2 0 0,4-7 0 16,3-5 0-16,6-6 0 0,5-7 0 16,1-4 0-16,8-1 0 0,1 5-1033 15,3 4-484-15</inkml:trace>
  <inkml:trace contextRef="#ctx0" brushRef="#br0" timeOffset="204626.89">3438 12951 8192 0,'0'0'0'0,"0"0"0"0,0 0 0 0,0 0 0 16,0 0 0-16,0 0 0 16,0 0 0-16,0 0 0 0,0 0-889 15,10-14-2137-15</inkml:trace>
  <inkml:trace contextRef="#ctx0" brushRef="#br0" timeOffset="205078.24">4052 12435 2925 0,'0'0'2353'15,"-9"-34"-1557"-15,-1 20-67 0,-2 4 299 16,-5 4-667-16,0 4-361 0,-3 2 0 16,-1 11 0-16,-4 9 0 0,1 12 0 15,1 8 0-15,-2 12 0 16,2 11 0-16,7 8 0 0,-1 8 0 16,9 3 0-16,6 0 0 0,2-1 0 15,12-5 0-15,5-5 0 0,3-6 0 16,5-9 0-16,2-8 0 0,0-10 0 15,4-9 0-15,0-10 0 0,0-7 0 16,-2-10-157-16,-8-2-1283 16,-7-8-818-16</inkml:trace>
  <inkml:trace contextRef="#ctx0" brushRef="#br0" timeOffset="205557.23">4120 12886 3397 0,'0'0'2521'0,"0"-50"-1768"16,10 22 471-16,0-1-927 0,7 0-297 15,0 0 0-15,7 5 0 0,-1 2 0 16,2 5 0-16,-4 7 0 0,-1 2 0 15,-3 7 0-15,-5 3 0 0,3 7 0 16,-9 5 0-16,0 5 0 16,2 4 0-16,-6 5 0 0,-2 4 0 15,-2 6 0-15,-8 1 0 0,0 0 0 16,-5-1 0-16,-1-1 0 16,-1-2 0-16,-4-1 0 0,-5-1 0 15,-1-3 0-15,-2-4 0 0,0-3 0 16,2-6 0-16,6-6 0 0,7-6 0 15,3-5 0-15,5-9 0 0,6-7 0 16,2-8 0-16,13-4 0 0,5-2 0 16,1 0 0-16,6 5 0 0,-4 9 0 15,2 6 0-15,-5 9 0 16,-9 2 0-16,-1 10 0 0,-6 7 0 16,2 6 0-16,0 5 0 0,-1-1 0 15,1 1 0-15,6-2 0 0,3-1 0 16,1-7 0-16,9-1 0 0,-2-5 0 15,-3-6-357-15,-3-5-1072 0,-3-2-780 16</inkml:trace>
  <inkml:trace contextRef="#ctx0" brushRef="#br0" timeOffset="205743.72">4548 12880 4574 0,'0'0'3485'16,"0"0"-3352"-16,0 0-133 0,0 0 0 15,0 0 0-15,0 0 0 0,0 0 0 16,55 39 0-16,-28-19 0 0,8-1 0 16,5 2 0-16,1 0 0 15,0-2 0-15,-3 1 0 0,-7-4 0 16,-9 0 0-16,-7-4 0 0,-5-6-1433 16,-10-3-2677-16</inkml:trace>
  <inkml:trace contextRef="#ctx0" brushRef="#br0" timeOffset="205899.63">4767 12886 6450 0,'0'0'1201'0,"-44"21"-660"15,13 2-541-15,0 5 0 0,-6 3 0 16,0-2 0-16,2-1 0 16,8-5 0-16,2-2 0 0,13-6 0 15,3-4 0-15,7-5 0 0,2-4-2626 16</inkml:trace>
  <inkml:trace contextRef="#ctx0" brushRef="#br0" timeOffset="206564.74">4940 12768 2453 0,'0'0'1740'16,"0"0"-695"-16,0 0-449 0,0 0-12 16,0 0 225-16,0 0-321 0,31-39-96 15,-16 18-307-15,1-3-85 0,1 3 0 16,-3 1 0-16,3 2 0 0,0 4 0 15,-3 3 0-15,3 4 0 16,-3 5 0-16,5 4 0 0,-1 6 0 16,3 7 0-16,0 7 0 0,-3 5 0 15,-1 8 0-15,-5 4 0 0,-6 2 0 16,-6 6 0-16,-8-2 0 0,-4-1 0 16,-9-2 0-16,-4-3 0 15,-4-2 0-15,-6-4 0 0,2-2 0 16,2-6 0-16,0-5 0 0,4-7 0 15,6-5 0-15,1-6 0 0,3-4 0 16,7-8 0-16,6-4 0 0,4-7 0 16,4-1 0-16,8-4 0 0,3 2 0 15,5 2 0-15,5 5 0 16,2 5 0-16,0 6 0 0,0 5 0 16,-6 2 0-16,-1 10 0 0,-3 3 0 15,-7 5 0-15,2 1 0 0,1 3 0 16,-3-3 0-16,3-2 0 15,3-1 0-15,-1-5 0 0,-1-2 0 0,3-3 0 16,-7-6-449-16,0-1-840 16,-4-1-451-16</inkml:trace>
  <inkml:trace contextRef="#ctx0" brushRef="#br0" timeOffset="206859.69">5271 12382 4898 0,'0'0'596'0,"0"0"28"0,0-38 73 0,10 29-441 0,1 2-28 16,3 5 160-16,9 2-208 0,-2 11 0 16,10 13-35-16,0 8-145 0,0 12 0 15,-4 11 0-15,-7 11 0 0,-7 9 0 16,-9 8 0-16,-4 6 0 15,-8 0 0-15,-5-1 0 0,3-6 0 16,-7-7 0-16,-1-7 0 0,-5-6 0 16,-2-9 0-16,-2-9 0 0,5-10 0 15,1-9 0-15,0-12 0 0,5-10 0 16,5-3 0-16,1-9 0 16,6-5 0-16,4 2 0 0,0-4-3486 0</inkml:trace>
  <inkml:trace contextRef="#ctx0" brushRef="#br0" timeOffset="207295.28">5759 12922 5542 0,'0'0'664'0,"0"0"-23"0,0 0 383 0,0 0-703 0,0 0-321 16,0 0 0-16,54-16 0 0,-23 15 0 15,-4 0 0-15,-1 0 0 0,3-1 0 16,-2 2 0-16,-4 0 0 0,-2 4 0 15,-7-1-1581-15,-8 0-348 0,-1-1-781 16</inkml:trace>
  <inkml:trace contextRef="#ctx0" brushRef="#br0" timeOffset="207464.67">5718 13125 7351 0,'0'0'772'0,"0"0"-703"0,0 0-69 15,37 16 0-15,-6-14 0 0,-4 0 0 16,4-2 0-16,-4 0 0 0,4-2 0 16,0-1 0-16,0-3 0 0,-11 1-1822 15,1-6-2600-15</inkml:trace>
  <inkml:trace contextRef="#ctx0" brushRef="#br0" timeOffset="213779.88">6338 12817 3393 0,'0'0'2697'0,"-37"-19"-1792"15,26 2-261-15,1-1-91 16,10-5-553-16,0-2 0 0,6-4 0 16,9 0 0-16,5-3 0 0,3 5 0 15,8 2 0-15,4 5 0 0,-4 3 0 16,2 10 0-16,-6 6 0 15,-2 3 0-15,-4 12 0 0,-5 7 0 0,-1 4 0 16,-3 7 0-16,-8 4 0 16,2 6 0-16,-6 3 0 0,0 4 0 15,-4 0 0-15,-6 1 0 0,-7-1 0 16,1-3 0-16,-5-2 0 16,-6-4 0-16,0-3 0 0,3-6 0 15,-1-5 0-15,2-6 0 0,0-7 0 16,3-8 0-16,5-5 0 0,-1-10 0 15,1-7 0-15,5-7 0 0,6-8 0 16,4-3 0-16,4-4 0 0,10 3 0 16,3 6 0-16,3 6 0 0,-3 11 0 15,4 9 0-15,-1 8 0 16,-7 15 0-16,-3 9 0 0,0 11 0 16,-1 6 0-16,-3 4 0 0,4 1 0 15,5-1 0-15,-3-3 0 0,5-7 0 16,1-5 0-16,5-8 0 0,4-11 0 15,-6-7-2902-15,-3-8-1720 0</inkml:trace>
  <inkml:trace contextRef="#ctx0" brushRef="#br0" timeOffset="214066.73">6890 12683 7879 0,'0'0'313'0,"-33"-24"-313"0,12 22 0 16,-6 3 0-16,2 12 0 0,-8 9 0 15,2 11 0-15,0 7 0 0,4 10 0 16,0 5 0-16,13 0 0 0,4 6 0 16,10-5 0-16,6-2 0 0,10-6 0 15,9-7 0-15,2-9 0 16,10-12 0-16,5-8 0 0,3-11 0 16,-1-9 0-16,-3-10 0 0,-10-11 0 15,-4-6 0-15,-11-6 0 0,-5-2 0 16,-11-4 0-16,0-1 0 0,-15-2 0 15,-1 1 0-15,-5 6 0 16,4 7 0-16,3 9-165 0,8 12-1271 16,2 4-773-16</inkml:trace>
  <inkml:trace contextRef="#ctx0" brushRef="#br0" timeOffset="214745.05">7098 13003 3001 0,'0'0'2673'0,"0"0"-1512"0,0 0-657 0,0 0 320 16,0 0-795-16,17 47-29 0,-17-18 0 15,-4 2 0-15,-2-1 0 0,-1-4 0 16,3-4 0-16,-2-3 0 0,0-3 0 15,2-6 0-15,4-4 0 0,0-3 0 16,0-3 0-16,0 0 0 0,0-8 0 16,10-8 0-16,3-10 0 0,5-6 0 15,3 0 0-15,2 1 0 16,-7 10 0-16,-1 4 0 0,-3 6 0 16,-4 6 0-16,-6 3 0 0,2 2 0 15,-4 0 0-15,5 2 0 0,-3 2 0 16,2 3 0-16,0 3 0 0,2 1 0 15,-2 0 0-15,-4-4 0 16,2-2 0-16,2-4 0 0,-4 1 0 16,0-2 0-16,5 0 0 0,-3-4 0 15,8-7 0-15,4-5 0 0,3-3 0 16,-3 1 0-16,3 0 0 16,-5 8 0-16,3 1 0 0,-1 2 0 15,-3 1 0-15,1 6 0 0,3 0 0 16,-3 10 0-16,2 5 0 0,-1 6 0 15,-3 4 0-15,1 4 0 0,-3-1 0 16,2-1 0-16,-4-3 0 0,5-3 0 16,-5-4 0-16,0-4 0 0,-2-4 0 15,0-5 0-15,-4-2 0 16,0-1 0-16,2-4-273 0,-2 0-1035 16,5-15-2706-16</inkml:trace>
  <inkml:trace contextRef="#ctx0" brushRef="#br0" timeOffset="-214154.84">7551 12337 3505 0,'0'0'856'0,"0"0"-31"0,0 0 475 16,0 0-723-16,0 0-65 0,0 0-4 15,0 0-399-15,0 0-109 0,0 0 0 16,54-19 0-16,-29 11 0 0,2 1 0 16,-13 3 0-16,-2 3 0 0,-3 1 0 15,-7 2 0-15,-2 10 0 0,-2 5 0 16,-2 4 0-16,-7 5 0 16,-3 1 0-16,3 2 0 0,3-2 0 15,4-3 0-15,0-3 0 0,4-4 0 16,8-7 0-16,5-1 0 0,7-3 0 15,1-5 0-15,6 0 0 0,4 1 0 16,2 3 0-16,6 6 0 16,5 2 0-16,-3 3 0 0,-4 3 0 15,0-1 0-15,-10 0 0 16,-6-10 0-16,-11-2 0 0,-10-9-3454 0</inkml:trace>
  <inkml:trace contextRef="#ctx0" brushRef="#br0" timeOffset="-211600.56">1346 13729 2853 0,'0'0'2021'0,"0"0"-1121"16,0 0 265-16,0 0-489 0,0 0-244 15,0 0-287-15,0 0-145 0,0 0 0 16,0 0 0-16,0 29 0 0,-7-14 0 15,3 5 0-15,-4-1 0 16,2 1 0-16,-4 1 0 0,-3-1 0 16,-1 5 0-16,-7 1 0 0,-2 2 0 15,-4 1 0-15,-2 0 0 0,-2 0 0 16,-2-4 0-16,0 0 0 16,2-4 0-16,4-1 0 0,3-4 0 15,-1-3 0-15,0-4 0 0,6-2 0 16,-1-4 0-16,5-3 0 0,3-3 0 15,2-6 0-15,-1-3 0 0,1-5 0 16,-3-5 0-16,1-4 0 0,2-5 0 16,-3-2 0-16,3-1 0 0,-2 1 0 15,5 2 0-15,3 4 0 16,2 3 0-16,2 5 0 0,4 3 0 16,5 2 0-16,3 3 0 0,2 3 0 15,7 0 0-15,6 3 0 0,0 2 0 16,2 3 0-16,2 6 0 0,-4 7 0 15,2 5 0-15,-3 6 0 16,-1 2 0-16,4 7 0 0,0 4 0 16,0 3 0-16,0 2 0 0,0-2 0 15,-2 1 0-15,2-3 0 16,0-1 0-16,2-4 0 0,-2-5 0 16,-2-6 0-16,-11-3 0 0,-3-7 0 15,-5-4 0-15,-4-4 0 0,-4-3-1021 16,0-7-1941-16</inkml:trace>
  <inkml:trace contextRef="#ctx0" brushRef="#br0" timeOffset="-210826.83">1511 14087 5602 0,'0'0'356'0,"0"0"465"0,0 0 275 0,0 0-779 16,0 0-317-16,0 0 0 0,0 0 0 15,0 32 0-15,0-3 0 16,0 6 0-16,0 0 0 0,0 2 0 16,2-1 0-16,0 0 0 0,2 1 0 15,-4-6 0-15,2-4 0 0,0-8 0 16,1-5 0-16,1-7 0 0,-2-3 0 15,4-4 0-15,0-4 0 0,7-10 0 16,1-7 0-16,-2-5 0 0,-1-2 0 16,-3 4 0-16,-2 6 0 0,0 3 0 15,-6 6 0-15,2 6 0 16,-2 1 0-16,0 2 0 0,3 2 0 16,-1 8 0-16,2 8 0 0,-4 4 0 15,4 4 0-15,2 2 0 16,-2-2 0-16,4-1 0 0,3-4 0 15,3-3 0-15,1-5 0 0,1-5 0 16,3-2 0-16,0-6 0 0,-7-2 0 16,2-7 0-16,1-7 0 0,-7-3 0 15,2-6 0-15,-1-5 0 16,-3 1 0-16,0-3 0 0,-2-3 0 16,0 0 0-16,-2-2 0 0,1 6 0 15,-1 4 0-15,-2 9 0 0,0 7 0 16,-2 5 0-16,-1 3 0 0,1 3 0 15,-2 0-357-15,-2 0-1608 0</inkml:trace>
  <inkml:trace contextRef="#ctx0" brushRef="#br0" timeOffset="-174369.41">2034 13938 2201 0,'0'0'3405'0,"0"0"-2477"0,0 0-263 16,0 0 328-16,0 0-993 0,0 0 0 15,0 0 0-15,0 0 0 16,0 0 0-16,-8 14 0 0,35-11 0 16,8-1 0-16,2-2 0 0,4-4 0 15,-8-2 0-15,0 0 0 0,-4 1 0 16,-4-1 0-16,-8 1 0 16,-3 1 0-16,-1 0 0 0,-5 1 0 15,-2 0-877-15,-2 3-216 0,-2-2-2072 0</inkml:trace>
  <inkml:trace contextRef="#ctx0" brushRef="#br0" timeOffset="-173901.8">2024 14097 5746 0,'0'0'1309'0,"0"0"-553"16,0 0-375-16,0 0-381 15,0 0 0-15,37 12 0 0,-12-5 0 16,8-1 0-16,2 0 0 0,2-3 0 16,4 0 0-16,-1-1 0 0,-5 2 0 15,2-2 0-15,-6-2 0 16,-4-2 0-16,-6-4 0 0,-9-6-7948 0</inkml:trace>
  <inkml:trace contextRef="#ctx0" brushRef="#br0" timeOffset="-172681.99">3097 13936 5254 0,'0'0'792'0,"0"0"513"0,-17-41-464 16,9 25-841-16,-3 0 0 0,-3 1 0 15,-1-1 0-15,-3 5 0 0,-1 2 0 16,5 5 0-16,-1 5 0 16,-1 11 0-16,-1 13 0 0,-10 11 0 15,0 12 0-15,1 8 0 0,1 5 0 16,4 3 0-16,9 2 0 0,10-2 0 15,4-4 0-15,10-4 0 0,13-12 0 16,8-11 0-16,8-13 0 0,3-14 0 16,7-8 0-16,1-15 0 0,-4-8 0 15,-1-8 0-15,-10-7 0 16,-10-3 0-16,-8-1 0 0,-11-1 0 16,-8 1 0-16,-6-1 0 0,-8-1 0 15,-5-1 0-15,-2 1 0 0,-6 6 0 16,7 9 0-16,1 12 0 0,7 11 0 15,5 7 0-15,3 8 0 16,0 3-377-16,2 7-3101 0</inkml:trace>
  <inkml:trace contextRef="#ctx0" brushRef="#br0" timeOffset="-172212.75">3485 14393 4698 0,'0'0'1865'0,"0"0"-373"0,0 0-1355 0,0 0-137 0,0 0 0 15,0 0 0-15,0 0 0 16,0 0 0-16,0 0 0 0,-33 36 0 16,31-32 0-16,2-1 0 0,0 1 0 15,0-3 0-15,0 3 0 0,0-1 0 16,0 1-345-16,0-2-1268 15,0-2-892-15</inkml:trace>
  <inkml:trace contextRef="#ctx0" brushRef="#br0" timeOffset="-171573.83">3938 14034 4061 0,'0'0'1057'0,"0"0"-405"0,0 0 185 0,0 0 135 15,8-33-508-15,-8 26-315 0,0-3-149 16,-4-5 0-16,-8-3 0 0,-1-3 0 15,1-2 0-15,-5 4 0 0,7 3 0 16,-7 6 0-16,3 7 0 0,-7 3 0 16,-1 13 0-16,-3 10 0 0,-2 9 0 15,-2 7 0-15,6 7 0 0,2 1 0 16,9 0 0-16,8-5 0 16,8-7 0-16,13-8 0 0,3-10 0 15,7-7 0-15,2-10 0 0,2-2 0 16,-2-10 0-16,0-6 0 15,-4-3 0-15,-2-5 0 0,-5 1 0 16,-1-1 0-16,-3 2 0 0,-8 4 0 16,1 5 0-16,-3 7 0 0,-4 5 0 15,0 3 0-15,0 4 0 0,2 13 0 16,0 15 0-16,-2 9 0 16,0 8 0-16,-4 3 0 0,0 0 0 15,-3 2 0-15,1-2 0 0,2-4 0 16,4-3 0-16,-4-8 0 0,4-7 0 15,0-5 0-15,4-11 0 0,-4-9-1998 0</inkml:trace>
  <inkml:trace contextRef="#ctx0" brushRef="#br0" timeOffset="-170313.65">5056 13866 2461 0,'0'0'2289'0,"0"0"-1321"16,6-34 285-16,-8 29-505 0,-2 0-275 15,-2 1-473-15,-2 2 0 16,-5 4 0-16,-3 13 0 0,-9 10 0 16,2 9 0-16,3 8 0 0,-1 6 0 15,2 6 0-15,7 4 0 16,-5 5 0-16,7 4 0 0,0 3 0 16,6 1 0-16,4-1 0 0,8-5 0 15,4-3 0-15,9-10 0 0,0-9 0 16,3-10 0-16,5-11 0 0,2-9 0 15,0-8-137-15,-6-5-1111 0,-2-3-2482 0</inkml:trace>
  <inkml:trace contextRef="#ctx0" brushRef="#br0" timeOffset="-170064.82">5275 14307 7319 0,'0'0'188'0,"0"0"497"16,0 0-685-16,0 0 0 0,-10 45 0 15,6-10 0-15,0 7 0 0,-3 0 0 16,5-3 0-16,-2-2 0 0,4-4 0 15,0-4 0-15,0-5 0 0,0-6 0 16,0-10-637-16,0-3-1172 0</inkml:trace>
  <inkml:trace contextRef="#ctx0" brushRef="#br0" timeOffset="-169941.67">5339 13900 4514 0,'0'0'8'15,"0"0"-16"-15,0 0-64 16,0 0-445-16,0 0-3008 0</inkml:trace>
  <inkml:trace contextRef="#ctx0" brushRef="#br0" timeOffset="-169697.25">5350 14644 6090 0,'0'0'853'0,"0"0"107"16,25-55-671-16,-7 16-289 0,1-6 0 16,-3 4 0-16,-1 0 0 0,1 8 0 15,-3 7 0-15,-5 9 0 16,-2 10 0-16,-6 6 0 0,4 1 0 16,-2 13 0-16,2 12 0 0,-1 8 0 15,1 5 0-15,0 2 0 0,-4-5 0 16,6-3 0-16,-2-5 0 15,2-2 0-15,-6-5 0 0,4-1 0 16,-4-6 0-16,0-7-2542 0,-4-5-1972 0</inkml:trace>
  <inkml:trace contextRef="#ctx0" brushRef="#br0" timeOffset="-169291.68">5738 14387 5494 0,'0'0'976'0,"-10"55"193"0,4-16-616 0,-2 1-553 0,5 1 0 16,3-2 0-16,0-6 0 0,0-3 0 15,0-7 0-15,7-7 0 0,-3-4 0 16,4-7 0-16,0-5-769 0,-4-1-2008 16,-1-12-1649-16</inkml:trace>
  <inkml:trace contextRef="#ctx0" brushRef="#br0" timeOffset="-169167.39">5813 13938 7047 0,'0'0'344'16,"0"0"-172"-16,0 0-32 0,0 0-140 16,-27 34-248-16,21-16-1101 0,2-5-640 15</inkml:trace>
  <inkml:trace contextRef="#ctx0" brushRef="#br0" timeOffset="-168932.86">5922 13997 5510 0,'0'0'544'0,"0"0"637"15,0 0-685-15,0 0-236 0,-4 61-59 16,2-18-201-16,2 5 0 16,-4 1 0-16,4 1 0 0,-4 0 0 15,-2 3 0-15,-5-2 0 0,-1 1 0 16,-3-6 0-16,5-4 0 15,-6-8 0-15,5-7-305 0,1-10-643 16,6-6-265-16,0-9-2264 0</inkml:trace>
  <inkml:trace contextRef="#ctx0" brushRef="#br0" timeOffset="-168810.64">5759 14504 6210 0,'0'0'573'15,"0"0"-69"-15,0 0 140 0,48-43-383 16,-32 30-261-16,5 3 0 0,-1-1 0 15,-3 0 0-15,4 1 0 0,-7 1 0 16,5 1-349-16,-1 2-631 0,-7 1-993 16,-1 3 188-16,-4 2-408 0</inkml:trace>
  <inkml:trace contextRef="#ctx0" brushRef="#br0" timeOffset="-168685.47">5993 14402 4233 0,'0'0'1149'0,"2"33"-149"16,-2-9 325-16,0 2-840 0,-4 1-485 15,-3 4 0-15,-1-4 0 0,2-1 0 16,2-3 0-16,4-5 0 15,0-8 0-15,0-4 0 0,8-3 0 16,-2-3-1097-16,5-8-2137 0</inkml:trace>
  <inkml:trace contextRef="#ctx0" brushRef="#br0" timeOffset="-168575.89">6092 14141 6458 0,'0'0'957'0,"0"0"-425"0,0 0-287 16,0 0-245-16,0 0 0 0,0 0 0 15,4 64 0-15,2-26-489 0,4-4-1252 16,-1-10 52-16,-1 1-500 0</inkml:trace>
  <inkml:trace contextRef="#ctx0" brushRef="#br0" timeOffset="-168283.61">6181 14507 6022 0,'0'0'997'15,"-17"-37"176"-15,7 21-1173 0,-1 4 0 16,-1 8 0-16,2 2 0 15,1 2 0-15,3 3 0 0,0 6 0 16,2 9 0-16,4 2 0 0,0 3 0 16,4-3 0-16,2-5 0 0,5-2 0 15,1-6 0-15,2-2 0 16,-3-3 0-16,3-2 0 0,-8 0 0 16,5-2 0-16,-9-1 0 0,2-1 0 15,0 0 0-15,-4 3 0 0,2 1 0 16,-2 10 0-16,0 9 0 0,0 3 0 15,2 3 0-15,4-5 0 0,5-7 0 16,1-3 0-16,5-7 0 0,3-3 0 16,-1-6 0-16,2-6-53 0,-9 2-1724 15,-2-7-700-15</inkml:trace>
  <inkml:trace contextRef="#ctx0" brushRef="#br0" timeOffset="-168118.56">6375 13995 6615 0,'0'0'848'16,"0"0"-119"-16,0 0-729 0,0 0 0 16,0 0 0-16,-10 41 0 0,3 4 0 15,1 9 0-15,6 6 0 16,11 0 0-16,5 5 0 0,1 0 0 16,-1 1 0-16,1-3 0 0,1-5 0 15,-1-9 0-15,-3-13 0 0,-3-13-4079 0</inkml:trace>
  <inkml:trace contextRef="#ctx0" brushRef="#br0" timeOffset="-167029.39">1910 15157 3521 0,'0'0'2625'0,"0"0"-1756"16,0 0 308-16,0 0-1177 0,-33-37 0 15,14 29 0-15,1 0 0 16,-7 5 0-16,4 6 0 0,3 11 0 15,-1 10 0-15,3 10 0 0,-9 9 0 16,6 5 0-16,5 2 0 0,1-4 0 16,9-5 0-16,8-8 0 15,9-11 0-15,7-10 0 0,3-11 0 0,4-5 0 16,2-13 0-16,-8-5 0 16,-1-6-29-16,-1 2 29 0,-5-1 29 15,-3 2-29-15,-5 9 0 0,-2 4 0 16,-2 7 0-16,0 1 0 0,0 4 0 15,2 0 0-15,7 10 0 0,1 9 0 16,2 4 0-16,1 7 0 0,-3-1 0 16,-3-1 0-16,1-2 0 15,0-2 0-15,5-4-109 0,-5-6-879 16,3-4-2858-16</inkml:trace>
  <inkml:trace contextRef="#ctx0" brushRef="#br0" timeOffset="-166512.68">2385 15141 4482 0,'0'0'1196'0,"0"0"-352"0,0 0 73 0,0 0-481 0,-49-22-132 15,26 17-291-15,2 3-13 16,-1 0 0-16,-3 2 0 0,0 2 0 15,2 4 0-15,7 5 0 0,3 2 0 16,7 2 0-16,4 4 0 0,2 0 0 16,6-1 0-16,7-3 0 15,5-3 0-15,9-2 0 0,4-3 0 16,2-4 0-16,2 0 0 0,-1 0 0 16,-10 1 0-16,-1-1 0 0,-8 3 0 15,-9-1-129-15,-2-1 129 0,-4 0 4 16,0 4 0-16,-6 3 117 0,-5 5-121 15,-9-1 0-15,-1-2 0 0,0 0 0 16,1-6 0-16,-1-1 0 0,2-3 0 16,5-1 0-16,4-2 0 15,1 0-261-15,7 0-479 0,2 0-45 16,2-4-983-16,7 2 115 0,1-6-1004 0</inkml:trace>
  <inkml:trace contextRef="#ctx0" brushRef="#br0" timeOffset="-166171.83">2625 15133 6042 0,'0'0'492'0,"0"0"677"16,0 0-680-16,-29-14-489 0,9 11 0 16,-1 0 0-16,0 3 0 0,5 3 0 15,-3 3 0-15,5 2 0 0,1 1 0 16,3 3 0-16,2 0 0 0,4 1 0 15,4 1 0-15,2 1 0 0,8 1 0 16,2-3 0-16,7 1 0 0,6-1 0 16,-5 2 0-16,1-2 0 15,-2 0 0-15,-1 1 0 0,-3 0 0 16,-3-1 0-16,-8-1 0 0,-2 1 0 16,-2-2 0-16,-6 1 0 0,-6 1 0 15,-3 0 0-15,-5-3 0 16,-1 0 0-16,0-3 0 0,5-6 0 15,-3-1 0-15,9 0 0 0,6-8-193 16,4-7-583-16,6-7-937 0,2 3 108 16,7-1-520-16</inkml:trace>
  <inkml:trace contextRef="#ctx0" brushRef="#br0" timeOffset="-165923.5">2737 15150 5346 0,'0'0'1221'0,"0"0"-393"15,0 0-488-15,-15 39-96 0,7-8-31 16,-2 3-213-16,2 2 0 0,3-4 0 16,5-2 0-16,0-3 0 15,5-6 0-15,5-2 0 0,6-8 0 16,1-4 0-16,4-6 0 0,-1-1 0 16,3-9 0-16,2-5 0 0,-5-3 0 15,-3-2 0-15,-5-4 0 16,1 1 0-16,-7-4 0 0,0 1 0 15,-2-1 0-15,-4 3 0 0,0 2 0 16,0 3-93-16,-4 5-1864 0,0 0-728 0</inkml:trace>
  <inkml:trace contextRef="#ctx0" brushRef="#br0" timeOffset="-165526.64">2906 15302 5414 0,'0'0'1016'0,"-4"34"-239"0,4-22 208 15,4-5-985-15,-2-3 0 0,7-2 0 16,-7-1 0-16,8-1 0 0,5-7 0 16,-3-8 0-16,7-6 0 15,-9-2 0-15,0 0 0 0,1 3 0 16,-5 7 0-16,0 5 0 0,-2 3 0 16,-4 5 0-16,0 0 0 0,0 0 0 15,0 4 0-15,0 6 0 16,0 8 0-16,0 2 0 0,0-1 0 15,0-2 0-15,0-5 0 0,0-3 0 16,0-2 0-16,0-2 0 0,0-3 0 16,0 1 0-16,0-2 0 0,0-1 0 15,2 0 0-15,2-4 0 16,3-5 0-16,5-7 0 0,4-5 0 16,3 1 0-16,4-3 0 0,0 2 0 15,-1 1 0-15,-1 2 0 0,-7 7 0 16,-3 4 0-16,-7 6 0 0,-2 1 0 15,-2 5 0-15,-4 9 0 0,-4 12 0 16,-3 5 0-16,1 4 0 0,6-5 0 16,2-5 0-16,2-5 0 15,10-2 0-15,2-4 0 0,9 0 0 16,0-2 0-16,-7-3-137 0,3-2-1600 0</inkml:trace>
  <inkml:trace contextRef="#ctx0" brushRef="#br0" timeOffset="-164884.5">3291 15680 4349 0,'0'0'377'0,"10"56"-61"0,-4-27 464 15,1-6-456-15,-3-2 4 0,-4-2 257 16,-2-2-197-16,-2-4-64 0,-3-4 97 16,1-3-421-16,2-4 0 0,-2-2 0 15,-2-2 0-15,-3-9 0 0,1-14 0 16,0-10 0-16,1-10 0 0,5-10 0 15,0-4 0-15,2-8 0 0,2-3 0 16,0-3 0-16,6 6 0 0,4 9 0 16,1 9 0-16,7 12 0 15,1 10 0-15,-7 6 0 0,3 4 0 16,-5 8 0-16,1 2 0 0,-1 5 0 16,4 2 0-16,3 5 0 0,-1 5 0 15,5 0 0-15,-4 6 0 16,-7 0 0-16,0 3 0 0,1 4 0 15,-11 1 0-15,0 3 0 0,-9 0 0 16,-3 1 0-16,-11 1 0 0,0-4 0 16,-3-1 0-16,-1-5 0 0,0-5 0 15,6-5 0-15,5-7 0 16,5-2 0-16,5-8 0 0,8-12-869 16,6-11-88-16,1 4-219 0,9-6-1129 0</inkml:trace>
  <inkml:trace contextRef="#ctx0" brushRef="#br0" timeOffset="-164700.2">3553 14882 6326 0,'0'0'797'0,"0"0"-153"0,0 0-219 15,0 0-425-15,0 0 0 16,0 0 0-16,15 58 0 0,-9-20 0 16,-2 7 0-16,2 1 0 0,-4 8 0 15,1 1 0-15,-3 2 0 16,0-1 0-16,-5 0 0 0,1-7 0 15,0-5 0-15,2-7 0 0,-2-11 0 16,2-7-145-16,0-11-3372 0</inkml:trace>
  <inkml:trace contextRef="#ctx0" brushRef="#br0" timeOffset="-164558.39">3502 15276 6510 0,'0'0'897'0,"0"0"-325"0,35-32-359 16,-23 26-213-16,-1 2 0 0,-3 3 0 15,2 0 0-15,3 1 0 0,1 1 0 16,1 3 0-16,1 3 0 0,1-1-1201 16,-3-2-1024-16,3-1-1485 0</inkml:trace>
  <inkml:trace contextRef="#ctx0" brushRef="#br0" timeOffset="-164400.54">3799 15314 5094 0,'0'0'2137'0,"-18"38"-1176"0,5-11-961 15,3 3 0-15,-2 3 0 0,1-4 0 16,7-4 0-16,4-6 0 0,4-6 0 16,7-7 0-16,1-5 0 15,0-7-65-15,1-11-847 0,-3-1-1513 16,-2-7-1009-16</inkml:trace>
  <inkml:trace contextRef="#ctx0" brushRef="#br0" timeOffset="-164277.1">3839 15049 6334 0,'0'0'833'0,"0"0"-49"15,8-34-568-15,-8 34-191 0,0 5-25 16,0 9 0-16,4 10 0 0,4 5-1001 16,7 2-52-16,-5-7-231 0,0-4-1870 15</inkml:trace>
  <inkml:trace contextRef="#ctx0" brushRef="#br0" timeOffset="-164042.61">4014 15359 6190 0,'0'0'1313'15,"0"0"-624"-15,0 0-689 0,0 0 0 16,-31-3 0-16,11 11 0 0,5 3 0 16,3 5 0-16,1 1 0 15,5 1 0-15,6 0 0 0,0-1 0 16,6-3 0-16,-1-4 0 0,7-1 0 16,-2-5 0-16,3-2 0 0,1-2 0 15,1-4 0-15,-5-2 0 0,-4-5 0 16,5-4 0-16,-7-3 0 0,2-2 0 15,-6-2 0-15,2-2 0 0,-2 1 0 16,0 2-921-16,-2 2-76 0,2 6-1532 16,-4 0-744-16</inkml:trace>
  <inkml:trace contextRef="#ctx0" brushRef="#br0" timeOffset="-163763.7">4074 15329 5346 0,'0'0'772'0,"6"58"105"0,-3-26-249 16,-3-4-236-16,2 0-215 0,2-6-177 16,0-4 0-16,2-5 0 15,-6-7 0-15,4-2 0 0,-2-4 0 16,2-4 0-16,3-10 0 0,1-14 0 16,4-8 0-16,-5-7 0 0,1 2 0 15,0 0 0-15,0 3 0 0,3 6 0 16,-5 9 0-16,-2 10 0 0,2 8 0 15,-6 5 0-15,4 5 0 0,-4 14 0 16,2 10 0-16,3 8 0 0,-5 3 0 16,0-2 0-16,10-3 0 15,0-6 0-15,5-5 0 0,-3-10-1121 16,0-6-4030-16</inkml:trace>
  <inkml:trace contextRef="#ctx0" brushRef="#br0" timeOffset="-162911.93">4388 14801 2253 0,'0'0'628'0,"0"0"-4"0,0 0 313 16,0 0-737-16,0 0-68 0,0 0 416 15,0 0-76-15,0 0 44 16,44 44 365-16,-23-14-305 0,-3 3-151 16,1 6-425-16,1 6 0 0,1 7 0 15,-4 8 0-15,1 3 0 16,-7 4 0-16,-9 3 0 0,-2 1 0 15,-7-1 0-15,-9-1 0 0,-5-4 0 16,-6-7 0-16,-2-9 0 0,3-12 0 16,-5-13 0-16,10-13-1778 0,-4-11-2876 15</inkml:trace>
  <inkml:trace contextRef="#ctx0" brushRef="#br2" timeOffset="-130948.81">28750 10447 1864 0,'0'0'168'0,"0"0"381"0,0 0-549 0,39 1-497 0</inkml:trace>
  <inkml:trace contextRef="#ctx0" brushRef="#br2" timeOffset="-130522.72">28987 10016 8192 0,'0'0'0'0,"19"-51"0"0,-19 23 0 15,-17-2 0-15,-10 1 0 0,-14 2 0 16,-11 5 0-16,-14 6 0 0,-10 10 0 15,-5 6 0-15,-6 13 0 0,-4 14 0 16,5 10 0-16,-1 14 0 16,6 11 0-16,5 8 0 0,14 7 0 15,14 5 0-15,21 6 0 0,27 3 0 16,27-2 0-16,27-4 0 16,22-9 0-16,13-14 0 0,6-14 0 15,2-11 0-15,5-17 0 0,-1-10 0 16,-8-12 0-16,-4-13 0 15,-13-10 0-15,-12-7 0 0,-12-9 0 16,-17-4 0-16,-14-6 0 0,-19-6 0 16,-12-7 0-16,-17-4 0 0,-17-3 0 15,-9 2 0-15,-11 5 0 0,-7 10 0 16,-3 7 0-16,16 18-1025 0,2 4-3109 0</inkml:trace>
  <inkml:trace contextRef="#ctx0" brushRef="#br2" timeOffset="-129184.77">821 16398 6378 0,'0'0'809'0,"0"0"-465"16,0 0 304-16,8 49-635 0,0-19-13 15,-2 6 0-15,1 3 0 0,1 3 0 16,2 0 0-16,-4 6 0 15,3-2 0-15,1-7 0 0,-4-6 0 16,2-10 0-16,-3-8 0 0,-3-6 0 16,0-5-605-16,-2-4-2785 0</inkml:trace>
  <inkml:trace contextRef="#ctx0" brushRef="#br2" timeOffset="-128747.31">542 16380 6763 0,'0'0'84'0,"0"0"748"0,0 0-319 15,0 0-513-15,0 0 0 0,0 0 0 16,0 0 0-16,0 0 0 0,64-33 0 16,-31 28 0-16,6 3 0 15,0-1 0-15,7 0 0 0,12-3 0 16,2-3 0-16,6-2 0 0,2-2 0 16,-10 2 0-16,-11 3 0 0,-7 2 0 15,-11 2-2542-15,-13 1-2672 0</inkml:trace>
  <inkml:trace contextRef="#ctx0" brushRef="#br2" timeOffset="-128383.9">1242 16213 7375 0,'0'0'444'0,"0"0"-71"0,0 0-373 15,-18 38 0-15,12-12 0 0,-1 2 0 16,5 2 0-16,2 1 0 0,0 1 0 16,0 4 0-16,0 1 0 0,0 1 0 15,-4 2 0-15,-2-1 0 16,-4-3 0-16,1-2 0 0,3-7 0 16,0-6 0-16,2-4 0 0,2-7 0 15,2-3 0-15,0-3 0 16,4-1 0-16,8-1 0 0,9 1 0 0,8-1 0 15,10-2 0-15,-2-6 0 16,5-2 0-16,-5-1 0 0,0 1 0 16,-6 0 0-16,-8-1 0 0,-7 1 0 15,-7-3 0-15,-5-4 0 16,-4 0-1585-16,-2-4-2761 0</inkml:trace>
  <inkml:trace contextRef="#ctx0" brushRef="#br2" timeOffset="-127574.6">2129 16532 6150 0,'0'0'985'0,"0"0"-425"0,0 0-92 0,0 0-439 16,0 0-29-16,-27 36 0 0,21-4 0 15,2 6 0-15,4 0 0 16,-4-9 0-16,4-3 0 0,0-8 0 16,0-5 0-16,0-6 0 0,0-4 0 15,0-2 0-15,4 0 0 0,-4-3 0 16,0-12 0-16,4-14 0 15,0-8 0-15,4-4 0 0,3-3 0 16,1 5 0-16,7 4 0 0,-3 6 0 16,5 5 0-16,-4 9 0 0,-1 8 0 15,1 6 0-15,1 4 0 16,-5 10 0-16,1 7 0 0,-4 5 0 16,1 7 0-16,-7 4 0 0,-2 1 0 15,-2 2 0-15,0-2 0 0,-4-6 0 16,2-7 0-16,2-7 0 0,0-8 0 15,0-5-1185-15,6-5-464 0</inkml:trace>
  <inkml:trace contextRef="#ctx0" brushRef="#br2" timeOffset="-127274.77">2392 16686 5146 0,'0'0'1757'0,"0"0"-881"16,0 0-463-16,24-35-413 0,-9 14 0 16,-1 1 0-16,-3 0 0 0,-3 1 0 15,-2-1 0-15,-4-4 0 16,-2-1 0-16,0-1 0 0,-2 2 0 16,-6 3 0-16,0 8 0 0,-1 4 0 15,3 5 0-15,2 4 0 0,-2 2 0 16,-9 10 0-16,-1 12 0 0,-1 9 0 15,-3 6 0-15,7 1 0 0,5-5 0 16,8-2 0-16,4-1 0 0,2-5 0 16,5-4 0-16,3-5 0 0,3-8 0 15,3-3 0-15,3-6 0 16,2-5 0-16,-9-4-1225 0,1-5-400 0</inkml:trace>
  <inkml:trace contextRef="#ctx0" brushRef="#br2" timeOffset="-126923.54">2648 16570 4910 0,'0'0'1556'0,"0"0"-91"16,0 0-1204-16,0 0-261 0,0 0 0 16,0 0 0-16,0 0 0 0,43-15 0 15,-28 5 0-15,6-3 0 0,1-2 0 16,-5-1 0-16,-1 1 0 0,-3-2 0 15,-5-1 0-15,-8-2 0 0,-2 4 0 16,-6 2 0-16,-5 4 0 0,-1 5 0 16,-3 5 0-16,-3 7 0 15,-5 11 0-15,2 5 0 0,-4 6 0 16,-2 5 0-16,4 2 0 0,1 2 0 16,5-1 0-16,7-4 0 0,10-2 0 15,6-8 0-15,10 0 0 0,7-6 0 16,6-6 0-16,4-5 0 0,4-4 0 15,2-5 0-15,0-7 0 16,0-4 0-16,-1-5-709 0,-7 4-1004 16,-5-2-872-16</inkml:trace>
  <inkml:trace contextRef="#ctx0" brushRef="#br2" timeOffset="-126657">3008 16532 5126 0,'0'0'1473'0,"0"0"-217"16,0 0-919-16,-4-38-337 0,-7 31 0 16,-1 1 0-16,-3 1 0 0,-1 4 0 15,-1 1 0-15,-3 6 0 16,3 7 0-16,-2 6 0 0,3 9 0 16,-1 8 0-16,1 4 0 0,5 4 0 15,3-1 0-15,6-4 0 16,2-7 0-16,10-6 0 0,7-7 0 0,10-9 0 15,8-9 0-15,2-6 0 16,0-9 0-16,5-11 0 0,-1-4 0 16,-8-5 0-16,-8 5-2306 0,-8 0-1432 15</inkml:trace>
  <inkml:trace contextRef="#ctx0" brushRef="#br2" timeOffset="-126446.05">3061 16131 6202 0,'0'0'1625'0,"-14"39"-1260"0,10-12-365 16,0 1 0-16,2 2 0 0,2 5 0 15,6 0 0-15,-2 4 0 0,4 1 0 16,3-2 0-16,-1 0 0 15,4 1 0-15,-3-3 0 0,-7 2 0 16,2 0 0-16,-6-9-1718 0,0-4-1755 0</inkml:trace>
  <inkml:trace contextRef="#ctx0" brushRef="#br2" timeOffset="-125464.58">3721 16479 3269 0,'0'0'2053'0,"0"0"-921"0,0 0 413 0,0 0-1352 0,0 0-193 0,0 0 0 16,-21 54 0-16,11-15 0 0,-3 8 0 15,3 0 0-15,2-8 0 16,2 0 0-16,1-5 0 0,3-6 0 16,2-6 0-16,7-5 0 0,3-4 0 15,0-11 0-15,7-4 0 16,-7-7-1229-16,0-7-3161 0</inkml:trace>
  <inkml:trace contextRef="#ctx0" brushRef="#br2" timeOffset="-125333.84">3851 16265 8143 0,'0'0'49'0,"0"0"-49"0,0 0 0 15,0 0 0-15,0 0 0 0,-31 1 0 16,17 16 0-16,7 2 0 0,7 1-369 15,11-4-847-15,-5-2-105 0,4-3-2641 0</inkml:trace>
  <inkml:trace contextRef="#ctx0" brushRef="#br2" timeOffset="-124984.6">4068 16431 5290 0,'0'0'628'15,"0"0"25"-15,-25-40 319 0,17 33-588 16,-2 3-176-16,-5 4-151 0,1 3-57 16,-3 6 0-16,1 3 0 0,5 1 0 15,1 0 0-15,0 2 0 16,8 2 0-16,2-1 0 0,6 0 0 16,0 1 0-16,8-2 0 0,3 1 0 15,4 0 0-15,-3-2 0 0,5 3 0 16,0 0 0-16,2 0 0 0,-5 3 0 15,1 0 0-15,-9-3 0 0,-1 1 0 16,-11-2 0-16,0-1 0 0,-11-2 0 16,1 0 0-16,-7-4 0 0,-3 0 0 15,-11-2 0-15,-2-4 0 16,-5 1 0-16,3-3 0 0,0 0 0 16,8-1 0-16,9 0-701 0,3-4-1300 15</inkml:trace>
  <inkml:trace contextRef="#ctx0" brushRef="#br0" timeOffset="-109135.7">25130 10802 2477 0,'0'0'1364'0,"21"-35"-11"0,-7 15-673 0,-4 2-4 16,-5 0 361-16,-1-1-557 16,-4-1-355-16,-6 1-125 0,-5-4 0 15,-5 4 0-15,-5 4 0 0,-6 2 0 16,-6 6 0-16,-12 7 0 15,-5 8 0-15,-12 8 0 0,-4 8 0 16,-2 5 0-16,-3 8 0 0,5 9 0 16,2 8 0-16,14 9 0 0,13 6 0 15,17 6 0-15,15 3 0 0,20-4 0 16,18-4 0-16,15-7 0 0,14-11 0 16,8-7 0-16,8-12 0 0,5-12 0 15,-4-11 0-15,-5-10 0 0,-8-16 0 16,-12-9 0-16,-11-9 0 15,-10-9 0-15,-10-6 0 0,-8-12 0 16,-13-7 0-16,-9-7 0 0,-11-7 0 16,-11-1 0-16,-10 3 0 0,-9 4 0 15,-4 12 0-15,11 19-1341 0,-2 6-820 16</inkml:trace>
  <inkml:trace contextRef="#ctx0" brushRef="#br0" timeOffset="-108572.4">24438 9856 6142 0,'0'0'453'0,"0"-55"863"0,-7 21-1035 0,-3 0-281 0,-11 2 0 16,-8 1 0-16,-12 4 0 0,-9 8 0 16,-10 9 0-16,-8 10 0 0,-6 12 0 15,-3 14 0-15,1 8 0 0,4 9 0 16,7 8 0-16,12 8 0 0,13 3 0 15,22 4 0-15,10 3 0 0,20-1 0 16,19 2 0-16,21-5 0 16,24-3 0-16,15-6 0 0,14-7 0 15,5-10 0-15,2-9 0 0,-7-15 0 16,-16-11 0-16,-10-9 0 16,-22-12 0-16,-17-11 0 0,-18-5 0 15,-13-11 0-15,-9-8 0 0,-15-6 0 16,-12-3 0-16,-8-2 0 0,-8 2 0 15,-7 3 0-15,5 9 0 0,-1 13-329 16,17 16-984-16,4 10-1588 0</inkml:trace>
  <inkml:trace contextRef="#ctx0" brushRef="#br0" timeOffset="-106461.35">25266 9964 1400 0,'0'0'4322'0,"11"-38"-3369"0,-11 19-321 16,-9-1 253-16,-5 2-885 0,-11 4 0 16,-6 5 0-16,-8 8 0 0,-7 6 0 15,-3 14 0-15,-7 9 0 0,2 9 0 16,-2 7 0-16,11 7 0 0,6 4 0 16,10 0 0-16,10 2 0 15,13-2 0-15,12-5 0 0,17-8 0 16,18-9 0-16,15-12 0 0,8-11 0 15,8-10 0-15,-1-7 0 16,-3-12 0-16,-8-6 0 0,-6-5 0 16,-13-4 0-16,-8-5 0 0,-8-3 0 15,-9-2 0-15,-3-4 0 0,-13-2 0 16,0-2 0-16,-13-5 0 0,-3 0 0 16,-5 4 0-16,-6 2 0 0,-2 5 0 15,-6 8 0-15,-4 12 0 0,8 12-1810 16,-6 4-951-16</inkml:trace>
  <inkml:trace contextRef="#ctx0" brushRef="#br1" timeOffset="-103088.91">26490 9845 5818 0,'0'0'656'0,"-16"-40"497"0,5 16-588 16,-3 8-565-16,-5 2 0 16,-8 6 0-16,-4 7 0 0,-8 7 0 15,-6 10 0-15,-3 10 0 0,-2 8 0 16,1 7 0-16,-1 9 0 0,5 8 0 16,1 5 0-16,7 5 0 0,10 3 0 15,13 1 0-15,14-2 0 0,12-4 0 16,19-7 0-16,17-9 0 15,10-13 0-15,6-9 0 0,0-14 0 16,0-14 0-16,-2-11 0 0,-6-14 0 16,-7-10 0-16,-5-10 0 0,-13-6 0 15,-11-6 0-15,-5-4 0 0,-11-3 0 16,-6-2 0-16,-6 0 0 16,-7 0 0-16,-3 11 0 0,-1 7 0 15,0 15 0-15,-1 12 0 0,3 8 0 16,1 7-249-16,3 3-1924 0,7 2-820 15</inkml:trace>
  <inkml:trace contextRef="#ctx0" brushRef="#br1" timeOffset="-101255.98">27160 10024 1372 0,'0'0'2557'0,"0"0"-2129"0,0 0 257 16,21-41-237-16,-13 29-44 0,0-2 196 15,-2-3-139-15,-6-2-25 0,0-3 132 16,-8-4-392-16,-8-2-119 0,-7 1-57 15,-6 2 0-15,-4 4 0 0,-7 7 0 16,-5 6 0-16,-7 9 0 16,-6 16 0-16,-6 14 0 0,-4 11 0 15,2 11 0-15,10 7 0 0,9 8 0 16,20 3 0-16,12 0 0 16,17-3 0-16,23-7 0 0,19-7 0 15,16-9 0-15,16-12 0 0,7-9 0 16,-3-12 0-16,-7-12 0 0,-15-7 0 15,-13-12 0-15,-14-9 0 16,-6-5 0-16,-11-5 0 0,-7-7 0 16,-7-6 0-16,-11-2 0 0,-7-5 0 15,-9-3 0-15,-6 2 0 0,-7 2 0 16,-1 5 0-16,-9 3-205 0,15 16-1772 16,-2 12-640-16</inkml:trace>
  <inkml:trace contextRef="#ctx0" brushRef="#br1" timeOffset="-100125.53">26567 10911 5962 0,'14'-42'500'0,"-4"1"313"0,-1-5-29 0,-7 3-651 16,-2 2-133-16,-13 4 0 15,-5 6 0-15,-11 9 0 0,-10 6 0 16,-13 11 0-16,-12 9 0 0,-11 13 0 16,-1 10 0-16,-1 10 0 0,7 10 0 15,4 13 0-15,6 8 0 0,10 8 0 16,9 0 0-16,14-4 0 0,21-7 0 16,12-9 0-16,23-9 0 0,15-10 0 15,13-11 0-15,12-7 0 0,7-11 0 16,3-8 0-16,-3-14 0 15,-6-10 0-15,-8-9 0 0,-14-8 0 16,-13-8 0-16,-14-12 0 0,-11-8 0 16,-10-8 0-16,-10-5 0 0,-13 1 0 15,-10 1 0-15,-4 4 0 16,-2 6 0-16,1 13 0 0,11 17-1473 16,7 8-1105-16</inkml:trace>
  <inkml:trace contextRef="#ctx0" brushRef="#br2" timeOffset="-91508.83">27005 7654 2729 0,'0'0'2313'0,"0"0"-1113"0,0 0-639 0,0 0-105 15,0 0 56-15,0 0-100 16,0 0-403-16,56 6-9 0,-27-10 0 16,0-1 0-16,-5 1 0 0,3 0 0 15,0 0 0-15,0 3 0 0,2-1 0 16,0-1 0-16,0 1 0 16,-2-4-525-16,-11 3-864 0,-1-2-3461 0</inkml:trace>
  <inkml:trace contextRef="#ctx0" brushRef="#br2" timeOffset="-91275.02">27009 7783 5974 0,'0'0'697'0,"0"0"99"15,0 0-71-15,0 0-725 0,0 0 0 16,0 0 0-16,0 0 0 15,0 0 0-15,0 0 0 0,74 31 0 16,-24-27 0-16,4 2 0 0,0-1 0 16,-1 0 0-16,-1-1 0 0,-15-2 0 15,-2-2-1349-15</inkml:trace>
  <inkml:trace contextRef="#ctx0" brushRef="#br2" timeOffset="-90474.11">28014 7567 5622 0,'0'0'933'0,"0"0"-221"0,-17-40 213 16,1 33-925-16,-1 2 0 15,-6 6 0-15,1 11 0 0,-5 9 0 16,-4 11 0-16,0 11 0 0,0 8 0 16,2 7 0-16,6 4 0 0,6 0 0 15,13-1 0-15,6-5 0 0,15-10 0 16,8-12 0-16,10-9 0 15,4-12 0-15,5-11 0 0,3-8 0 16,-4-16 0-16,-3-11 0 0,-5-5 0 16,-8-7 0-16,-9-2 0 0,-7-2 0 15,-9-4 0-15,-4-5 0 16,-7-3 0-16,-1 1 0 0,-6 7 0 16,1 13 0-16,3 14 0 0,5 12 0 15,3 8 0-15,2 6 0 0,2 6 0 16,4 9-505-16,3 2-924 0,5 4-1956 0</inkml:trace>
  <inkml:trace contextRef="#ctx0" brushRef="#br2" timeOffset="-90335.8">28297 8017 8192 0,'0'0'0'0,"-33"32"0"0,20-20 0 16,9-3 0-16,4-5 0 15,13-3 0-15,-1-1-1017 0,5-5-1536 0</inkml:trace>
  <inkml:trace contextRef="#ctx0" brushRef="#br2" timeOffset="-89739.41">28681 7605 2052 0,'0'0'2538'0,"0"-47"-1918"0,0 17-68 16,-2 2-188-16,-6 0 165 0,0 2-177 15,-3 4-64-15,-5 3 124 0,1 7-168 16,-3 7-3-16,-5 5-241 16,-4 2 0-16,2 9 0 0,3 3 0 15,3 4 0-15,7 2 0 0,7 3 0 16,5 2 0-16,11 3 0 0,9 5 0 15,3 2 0-15,6 4 0 0,2 1 0 16,-2 2 0-16,6 1 0 0,-2 1 0 16,0 0 0-16,-2-5 0 0,-10-2 0 15,-6-4 0-15,-9-3 0 16,-6-5 0-16,-11-5 0 0,-7-2 0 16,-11-5 0-16,-6-5 0 0,-7-3 0 15,1-5 0-15,4-6 0 0,8-4 0 16,10-4 0-16,7-5 0 15,6-7 0-15,8-6 0 0,8-6 0 16,7-6 0-16,3 2 0 0,5 1 0 16,4 7 0-16,-2 5 0 0,0 5 0 15,-5 6 0-15,-5 5 0 0,-2 4 0 16,-5 4 0-16,-6 2 0 16,2 1 0-16,-4 1 0 0,0 1-1385 15,5-6-1709-15</inkml:trace>
  <inkml:trace contextRef="#ctx0" brushRef="#br2" timeOffset="-89352.88">28975 7463 2465 0,'0'0'2121'0,"0"0"-1661"0,0 0 208 0,0 0-120 16,0 0 33-16,0 0-309 15,0 0-20-15,0 0 364 0,0 0-407 16,0 0-209-16,39-30 0 0,-20 35 0 16,-3 4 0-16,-5 9 0 0,-5 5 0 15,-6 6 0-15,-6 6 0 0,-7 3 0 16,-3 1 0-16,-5 1 0 16,-2-1 0-16,0-4 0 0,1-4 0 15,3-3 0-15,5-7 0 0,3-4 0 16,9-8 0-16,0-3 0 0,2-5 0 15,4 1 0-15,11-2 0 0,5-5 0 16,9-2 0-16,0-3 0 0,0 2 0 16,-2 3 0-16,-2 3 0 0,0-2 0 15,-5 4 0-15,3-2 0 16,-2 1 0-16,0-2 0 0,-5 0 0 16,-1-2-477-16,-5-2-623 0,-2 1-25 15,-4 0-1604-15</inkml:trace>
  <inkml:trace contextRef="#ctx0" brushRef="#br2" timeOffset="-89169.75">29260 7511 6815 0,'0'0'1088'0,"0"0"-799"0,0 0-289 15,-16 49 0-15,3-6 0 0,-3 11 0 16,-3 3 0-16,7 1 0 0,-1 2 0 15,5 1 0-15,2 2 0 0,4-4 0 16,0 0 0-16,2-9 0 0,0-16 0 16,0-11-2510-16</inkml:trace>
  <inkml:trace contextRef="#ctx0" brushRef="#br2" timeOffset="-39399.51">3016 17384 4954 0,'0'0'1116'0,"0"0"-387"0,0 0-37 15,0 0 9-15,0 0-701 0,-2 37 0 16,10-6 0-16,-6 12 0 15,6 3 0-15,-5 0 0 0,5-1 0 0,-6-7 0 16,6 1 0-16,-6-3 0 16,2-5 0-16,-2-8 0 0,3-1 0 15,-1-7 0-15,-2-6 0 0,0-3-641 16,0-5-892-16,-2-7-3149 0</inkml:trace>
  <inkml:trace contextRef="#ctx0" brushRef="#br2" timeOffset="-39001.7">2729 17331 5010 0,'0'0'3085'16,"0"0"-2988"-16,0 0-97 0,0 0 0 15,0 0 0-15,0 0 0 0,0 0 0 16,51-37 0-16,1 27 0 0,22 0 0 16,5 1 0-16,-1 2 0 0,-7 2 0 15,-9 0 0-15,-4 3 0 0,-5-2 0 16,-5 3 0-16,-13 1-81 16,-12 0-5529-16</inkml:trace>
  <inkml:trace contextRef="#ctx0" brushRef="#br2" timeOffset="-38400.61">3617 17362 4738 0,'0'0'1012'0,"0"0"229"15,0 0-401-15,0 0-479 0,0 0-361 16,0 0 0-16,0 0 0 0,0 0 0 15,0 0 0-15,0 0 0 0,9-18 0 16,-9 35 0-16,0 12 0 0,0 14 0 16,0 12 0-16,-6 4 0 0,1-1 0 15,-9-2 0-15,-1-7 0 0,3-4 0 16,-4-2 0-16,5-4 0 16,-3-6 0-16,3-2 0 0,5-13 0 15,0-8 0-15,6-6 0 0,0-1 0 16,2-3 0-16,8 0 0 0,5-3 0 15,12-5 0-15,4-4 0 16,6-2 0-16,0-3 0 0,4 1 0 16,-5-1 0-16,-1 1 0 0,-4 0 0 15,-6 7 0-15,-9-2 0 0,-1 0-113 16,-9 4-1103-16,-2-2-3386 0</inkml:trace>
  <inkml:trace contextRef="#ctx0" brushRef="#br2" timeOffset="-37244.5">4169 17504 6242 0,'0'0'1409'15,"0"0"-868"-15,0 0-541 0,0 0 0 16,0 0 0-16,56 0 0 0,-17 0 0 16,11 0 0-16,-2-5 0 0,-5 1 0 15,-2 0 0-15,-3 2 0 0,-7-1 0 16,-5 3 0-16,-5-1 0 16,-4 1 0-16,-7 0 0 0,-6 1-181 15,-4 0-2464-15,0 2-1257 0</inkml:trace>
  <inkml:trace contextRef="#ctx0" brushRef="#br2" timeOffset="-37039.47">4198 17728 6819 0,'0'0'1373'15,"0"0"-1373"-15,0 0 0 0,40-1 0 16,-5-6 0-16,6-3 0 0,-2 0 0 15,1-1 0-15,3 2 0 0,-2 2 0 16,1 3 0-16,-5-1 0 0,-8 0 0 16,-8 1 0-16,-3-2-1850 0</inkml:trace>
  <inkml:trace contextRef="#ctx0" brushRef="#br2" timeOffset="-34274.59">5112 17179 3969 0,'0'0'905'0,"0"0"-201"0,0 0 489 16,0 0-541-16,0 0-76 0,6 44-383 15,-16-11-193-15,0 8 0 0,-1 3 0 16,1 3 0-16,0 3 0 0,3 3 0 15,1 2 0-15,2 2 0 0,-2 1 0 16,2-1 0-16,-3-9 0 0,3-1 0 16,4-5 0-16,0-9 0 0,0-4 0 15,11-8 0-15,3-13 0 0,9-8 0 16,-2-3-1305-16,1-16-428 0</inkml:trace>
  <inkml:trace contextRef="#ctx0" brushRef="#br2" timeOffset="-33916.57">5412 17339 6478 0,'0'0'953'0,"0"0"-449"16,-48-40-247-16,36 35-257 0,-1 5 0 16,-3 5 0-16,-3 8 0 15,3 11 0-15,-1 5 0 0,1 8 0 16,-1 8 0-16,7 0 0 0,6 5 0 15,4 2 0-15,0-2 0 0,10 1 0 16,2 1 0-16,3-11 0 0,5-3 0 16,1-6 0-16,0-9 0 0,6 0 0 15,0-10 0-15,4-10 0 0,-5-10 0 16,5-15 0-16,-4-14 0 16,0-9 0-16,-8-6 0 0,-7 1 0 15,-8-1 0-15,-8-1 0 0,-8 1 0 16,-9-3 0-16,0 5 0 0,-3 4 0 15,1 11 0-15,2 10 0 0,5 8 0 16,5 9 0-16,7 3-1169 16,0-4-1100-16</inkml:trace>
  <inkml:trace contextRef="#ctx0" brushRef="#br2" timeOffset="-33399.46">5749 17763 2589 0,'0'0'2077'0,"0"0"-1473"0,0 0 108 0,0 0 497 0,0 0-641 15,0 33-135-15,4-32-433 16,8-1 0-16,5-11 0 0,8-11 0 15,1-9 0-15,-1-8 0 0,4-3 0 16,-4 3 0-16,-2-5 0 0,2-1 0 16,-9-1 0-16,-1-5 0 0,-5 0 0 15,-4-2 0-15,-2-3 0 0,-8 4 0 16,-6 2 0-16,-1 5 0 16,-1 15 0-16,-2 10 0 0,1 14 0 15,-1 12 0-15,-3 18 0 0,-4 12 0 16,-3 17 0-16,3 11 0 0,0 11 0 15,5 9 0-15,-1 2 0 16,7 1 0-16,6-7 0 0,4-13 0 16,4-8 0-16,2-7 0 0,13-10 0 15,3-2 0-15,11-15 0 0,9-13-353 16,-11-7-964-16,16-14-2796 0</inkml:trace>
  <inkml:trace contextRef="#ctx0" brushRef="#br2" timeOffset="-33061.89">6315 17572 6182 0,'0'0'1133'0,"-31"-41"-256"16,12 26-877-16,1 4 0 16,-1 5 0-16,-4 6 0 0,3 5 0 15,-1 8 0-15,0 10 0 0,-3 7 0 16,1 8 0-16,6 5 0 0,1 3 0 15,12-3 0-15,4-6 0 16,2-5 0-16,16-7 0 0,9-6 0 16,6-5 0-16,9-9 0 0,3-5 0 15,3-13 0-15,-7-9 0 0,-4-2 0 16,-16-4 0-16,-11 2 0 0,-8 1 0 16,-2 0 0-16,-10 3 0 15,-7 4 0-15,-3 0 0 0,-5 6 0 16,-2 4 0-16,4 3 0 0,5 4 0 15,5 0 0-15,7 1-489 0,6-1-1340 16,0-2-428-16</inkml:trace>
  <inkml:trace contextRef="#ctx0" brushRef="#br2" timeOffset="-32595.1">6573 17610 6751 0,'0'0'1000'0,"-31"-36"-660"16,15 10-239-16,-3-3-101 0,3-1 0 16,-1 0 0-16,3 8 0 0,3 7 0 15,5 8 0-15,0 6 0 0,-4 1 0 16,-1 8 0-16,-5 10 0 0,-1 8 0 16,3 5 0-16,3 1 0 15,5-2 0-15,2-3 0 0,8-2 0 16,13-5 0-16,3-6 0 0,11-2 0 15,0-5 0-15,3-4 0 0,-1-3 0 16,-2-2 0-16,-4-2 0 0,-7-3 0 16,-20 7 0-16,25-10 0 0,-21 8 0 15,-2 2 0-15,2 1 0 0,-4 8 0 16,0 9 0-16,-8 12 0 16,0 3 0-16,0 4 0 0,1-7 0 15,-3-1 0-15,0 1 0 0,-3-1 0 16,-7 5 0-16,-5-1 0 0,-6-1 0 15,-2-3 0-15,-5-3 0 16,-1-6 0-16,0-7 0 0,-2-7 0 16,10-6 0-16,4-13 0 0,10-7 0 15,13-8 0-15,8-5 0 0,13-3 0 16,14-2 0-16,10-1 0 16,7 3 0-16,-5 4 0 0,-2 2 0 15,-10 2 0-15,-8 8 0 0,-2-2-5723 0</inkml:trace>
  <inkml:trace contextRef="#ctx0" brushRef="#br2" timeOffset="-32147.91">6867 17919 6534 0,'0'0'1117'0,"0"0"-576"0,0 0-541 15,0 0 0-15,-25 50 0 0,13-11 0 16,1 5 0-16,1 3 0 0,6-1 0 15,-6 1 0-15,3 1 0 16,3-4 0-16,-2-4 0 0,6-8 0 16,-4-5 0-16,4-9 0 0,0-5 0 15,4-1-277-15,-2-7-2208 0,8-6-740 16</inkml:trace>
  <inkml:trace contextRef="#ctx0" brushRef="#br2" timeOffset="-30497.44">7163 17969 4642 0,'0'0'1132'0,"0"0"-520"16,0 0-131-16,0 0 135 0,-38 39-240 15,28-21-43-15,0 1-333 0,-5 4 0 16,-1 3 0-16,-1 3 0 0,3 3 0 16,1 1 0-16,5 4 0 0,6 0 0 15,4-1 0-15,6-1 0 16,9-8 0-16,-1-5 0 0,11-7 0 15,4-8 0-15,4-6 0 0,-2-3 0 16,-8-10 0-16,-4-5 0 0,-5-8 0 16,-5-2 0-16,-7-8 0 0,-4-3 0 15,-4-2 0-15,-7-1 0 0,-3 0 0 16,2-1 0-16,-3 11-337 16,-1-7-3753-16</inkml:trace>
  <inkml:trace contextRef="#ctx0" brushRef="#br2" timeOffset="-29916.7">8235 16007 6583 0,'0'0'52'0,"-60"-19"172"15,13 8 476-15,-1 4-316 0,-10 0-212 16,-1 0-95-16,-6-1-77 0,3 0 0 15,-2-2 0-15,6 2 0 16,5-1 0-16,7 5 0 0,13 4 0 16,6 5 0-16,9 9 0 0,5 6-697 15,3-4-672-15,0 1-3165 0</inkml:trace>
  <inkml:trace contextRef="#ctx0" brushRef="#br2" timeOffset="-29431.72">7603 15966 6002 0,'0'0'809'0,"0"0"-221"15,0 0-96-15,0 0-264 0,0 0-224 16,-37 49 40-16,33-3-19 0,-1 10-25 16,10 5 0-16,1 1 0 15,8 4 0-15,-1 9 0 0,1 6 0 16,1 8 0-16,-5 11 0 0,-4 4 0 15,-6 3 0-15,-6 3 0 0,-4-3 0 16,1-2 0-16,7-1 0 0,2-4 0 16,2-4 0-16,7-2 0 0,-3-5 0 15,-6-15 0-15,4-1 0 0,-4-8 0 16,0-7 0-16,0 2 0 16,0-10 0-16,0-9 0 0,-8-9 0 15,1-11 0-15,1-8 0 0,-4-8 0 16,0-5-53-16,-1-4-827 15,1-3 59-15,4 1-575 0,2 1 495 16,4 2-15-16,0-4-1257 0</inkml:trace>
  <inkml:trace contextRef="#ctx0" brushRef="#br2" timeOffset="-24015.75">8535 16155 2249 0,'0'0'1096'0,"0"0"-532"0,29-38 649 0,-23 33-357 16,-2 3-71-16,-4 2 331 0,0 0-803 15,0 7-313-15,0 12 0 16,-4 13 0-16,-6 10 0 0,0 6 0 15,-5-1 0-15,9-4 0 0,4 1 0 16,2-2 0-16,0-1 0 0,6-3 0 16,-4-3 0-16,6-3 0 0,-6-4 0 15,3-5 0-15,1-6-217 0,-2-4-1700 16,2-9-828-16</inkml:trace>
  <inkml:trace contextRef="#ctx0" brushRef="#br2" timeOffset="-23601.32">8206 16998 6679 0,'0'0'664'0,"0"0"-212"0,48 10-55 0,6-9-397 15,8-1 0-15,6-7 0 0,11-2 0 16,1 1 0-16,-1-3 0 0,-1 3 0 16,1 0 0-16,-7-1 0 15,-2 3-193-15,3 2-615 0,-5 0-893 16,0 3 741-16,-18 1 263 0,-5 0-2116 0</inkml:trace>
  <inkml:trace contextRef="#ctx0" brushRef="#br2" timeOffset="-22773.49">8717 17349 5634 0,'0'0'676'0,"0"0"-311"0,0 0 211 15,0 0-476-15,0 0-28 0,0 0 28 16,-37 41-56-16,27-15 64 0,-1 2 104 15,-3-1-144-15,1-3 16 0,-5-2 44 16,1-2-103-16,-4-1-25 0,1-1 0 16,-3 0 0-16,2-4 0 0,-3-2 0 15,3-4 0-15,4-2 0 0,1-3 0 16,1-3-13-16,9 0 9 16,-4-6 0-16,4-3-36 0,-1 0 40 15,-3-4 20-15,0 1-8 0,-1-1 17 16,-3-1-29-16,2-2 0 0,-3 2 0 15,5 0 0-15,-1 3 0 0,5 4 0 16,6 2 0-16,-4 4 0 16,4 0 0-16,0 0 0 0,0 0 0 15,4-1 0-15,-2 1 0 0,2 0 0 16,7 0 0-16,-1 0 0 0,5-1 0 16,7 2 0-16,3 3 0 15,4 2 0-15,0 4 0 0,0 3 0 16,-4 2 0-16,6 1 0 0,-4 3 0 15,4 0 0-15,2 1 0 0,-4-1 0 16,-2-2 0-16,-1-1 0 0,-9-2 0 16,-3-4 0-16,-1-3 0 0,-5-2 0 15,-6-1 0-15,2-3 0 0,-4 0-217 16,0 0-1115-16,4 0-417 0</inkml:trace>
  <inkml:trace contextRef="#ctx0" brushRef="#br2" timeOffset="-22333.97">8366 17230 5606 0,'0'0'788'0,"0"0"781"0,0 0-1340 15,0 0-229-15,0 0 0 0,0 0 0 16,41 24 0-16,0-23 0 0,13-1 0 16,4-7 0-16,0-4 0 15,4-2 0-15,-8 0 0 0,-3-1 0 16,-14 3 0-16,1-2-2306 0</inkml:trace>
  <inkml:trace contextRef="#ctx0" brushRef="#br2" timeOffset="-17561.02">10193 16095 2209 0,'0'0'124'0,"0"0"172"0,0 0 656 16,0 0 341-16,0 0-493 0,0 0-76 15,0 0 297-15,12-36-537 0,-18 30-195 16,-4 3-289-16,-7 3 0 0,1 7 0 15,-3 12 0-15,-4 10 0 16,-1 11 0-16,-3 11 0 0,-4 8 0 16,0 11 0-16,2 3 0 0,4 8 0 15,2 5 0-15,3 4 0 16,5 6 0-16,5 3 0 0,4 2 0 0,1 4 0 16,5 4 0-16,7 1 0 0,7-4 0 15,3-10 0-15,10-18 0 16,1-10 0-16,6-16 0 0,3-12 0 15,0-11 0-15,2-10 0 0,-2-10 0 16,-10-5-545-16,0-4-1028 0</inkml:trace>
  <inkml:trace contextRef="#ctx0" brushRef="#br2" timeOffset="-16031.14">10677 16583 5786 0,'0'0'849'0,"-21"54"-345"0,17-19 360 15,2 3-675-15,2 7-189 0,-4 4 0 16,4 5 0-16,-4 4 0 0,1-1 0 15,-1 2 0-15,4-1 0 0,0-1 0 16,0-2 0-16,4-9 0 0,3-6 0 16,-1-9 0-16,2-9-129 0,2-12-1147 15,1-6-373-15,-5-5-1056 0</inkml:trace>
  <inkml:trace contextRef="#ctx0" brushRef="#br2" timeOffset="-15684.69">11003 16552 7223 0,'0'0'684'0,"0"0"-399"0,-33-8-285 16,19 12 0-16,1 7 0 15,-7 8 0-15,5 8 0 0,-1 9 0 16,5 9 0-16,1 7 0 0,6 11 0 15,2 1 0-15,2 0 0 0,6 1 0 16,11-3 0-16,3-5 0 0,5-10 0 16,2-8 0-16,6-11 0 0,2-14 0 15,-2-10 0-15,4-9 0 0,-1-17 0 16,-5-7 0-16,-5-12 0 16,-9-7 0-16,-11-4 0 0,-6-3 0 15,-2-1 0-15,-12-2 0 0,-9-1 0 16,-2-4 0-16,-6 0 0 0,-2 3 0 15,8 3-437-15,2 16-1320 0,13 2-1012 16</inkml:trace>
  <inkml:trace contextRef="#ctx0" brushRef="#br2" timeOffset="-15041.49">11239 15837 1552 0,'0'0'3466'0,"0"0"-2574"0,0 0-163 0,0 0 135 0,0 0-596 16,0 0 0-16,27-36-115 15,4 25-153-15,4 3 0 0,2 1 0 16,0 2 0-16,5 2 0 0,-5 2 0 15,-4 0 0-15,-2 1 0 0,-10 0 0 16,-1-2 0-16,1 1-169 0,-9-2-1708 16,-1 0-300-16</inkml:trace>
  <inkml:trace contextRef="#ctx0" brushRef="#br2" timeOffset="-14815.6">11396 15773 5834 0,'0'0'1149'0,"0"0"-557"16,0 0-100-16,0 0-367 0,31 49-125 16,-25-12 0-16,-6 5 0 0,-4 2 0 15,2 1 0-15,2-1 0 16,0-3 0-16,0-4 0 0,2-5 0 15,2-7 0-15,0-3 0 0,-2-8 0 16,-2-6-357-16,5-4-968 0,-1-4-2360 0</inkml:trace>
  <inkml:trace contextRef="#ctx0" brushRef="#br2" timeOffset="-14632.15">11270 16136 6298 0,'0'0'941'0,"0"0"-369"15,0 0-191-15,0 0-381 0,54 20 0 16,-27-17 0-16,4-3 0 16,0-1 0-16,4-6 0 0,-2-1 0 15,4-5 0-15,-2-1 0 0,4-1 0 16,-3-2 0-16,-10 3-2278 0,-1-2-1151 0</inkml:trace>
  <inkml:trace contextRef="#ctx0" brushRef="#br2" timeOffset="-13978.7">11855 15677 5866 0,'0'0'1101'0,"0"0"-385"0,0 0-207 0,0 0-509 0,-19 56 0 16,11-25 0-16,2 2 0 0,2-1 0 15,-7 2 0-15,1 1 0 16,4-3 0-16,-4 0 0 0,-1-4 0 15,5-3 0-15,2-5 0 0,4-4 0 16,-2-4 0-16,2-3 0 0,2-2 0 16,8-3 0-16,11-1 0 0,6-3 0 15,10 0 0-15,8-3 0 0,-1-4 0 16,-3 0 0-16,-4-1 0 16,-1 1 0-16,-10 0 0 0,-13 4 0 15,-3-3-3102-15</inkml:trace>
  <inkml:trace contextRef="#ctx0" brushRef="#br2" timeOffset="-13245.76">12380 15690 4606 0,'0'0'644'0,"0"0"-124"0,0 0 581 15,0 0-625-15,0 0-184 0,0 0 124 16,-6 36-279-16,-5-1-137 0,-3 8 0 15,-3 5 0-15,-5 1 0 0,-9 5 0 16,-4 2 0-16,-3 2 0 0,5-4 0 16,-2-2 0-16,8-8 0 0,7-6 0 15,-1-8 0-15,11-5 0 0,-1-7 0 16,9-7-257-16,2-4-739 16,6-5-1349-16,5-2-413 0</inkml:trace>
  <inkml:trace contextRef="#ctx0" brushRef="#br2" timeOffset="-12824.71">12459 15999 5958 0,'0'0'1057'0,"0"0"-249"0,0 0-439 0,0 0-369 15,0 0 0-15,-38 46 0 0,18-12 0 16,-7 5 0-16,6 1 0 0,9-4 0 16,-3-1 0-16,9-5 0 0,-2-2 0 15,8-3 0-15,0-5 0 16,4-2 0-16,2-6 0 0,2-2-61 15,-1-6-1315-15,-1-4-429 0</inkml:trace>
  <inkml:trace contextRef="#ctx0" brushRef="#br2" timeOffset="-12495.43">12605 16003 7403 0,'0'0'116'0,"0"0"544"16,0 0-647-16,-41-4-13 16,29 13 0-16,-5 5 0 0,3 6 0 15,3 5 0-15,1 6 0 0,0 3 0 16,3 5 0-16,7 3 0 0,0-1 0 16,7-1 0-16,9-5 0 15,5-6 0-15,10-7 0 0,4-8 0 16,-2-9 0-16,8-5 0 0,-3-13 0 15,-5-10 0-15,-2-6 0 0,-7-8 0 16,-7-2 0-16,-7-1 0 0,-4 1 0 16,-8 3 0-16,-8 4 0 0,-9 2 0 15,1 5 0-15,-1 6 0 0,-1 7 0 16,3 8-337-16,7 4-1144 16,-1 1-3693-16</inkml:trace>
  <inkml:trace contextRef="#ctx0" brushRef="#br2" timeOffset="-11638.73">12831 16929 6174 0,'0'0'288'0,"0"0"1181"0,0 0-1208 0,0 0-261 16,41 4 0-16,7-4 0 0,5-2 0 15,9 0 0-15,-4-2 0 0,-4 1 0 16,-2 1 0-16,-5-1 0 16,-6 2 0-16,-7 0 0 0,-14 1 0 15,-5 0 0-15,-9 0-1593 16,-6 0-781-16</inkml:trace>
  <inkml:trace contextRef="#ctx0" brushRef="#br2" timeOffset="-11438.49">13651 16637 8192 0,'-29'33'0'0,"11"-5"0"16,1 8 0-16,3 0 0 0,8 7 0 15,1 2 0-15,5 0 0 0,11 1 0 16,-1-1 0-16,9-2 0 0,-7-1 0 15,5-5 0-15,-3-3 0 0,-4-11-501 16,1-8-3001-16</inkml:trace>
  <inkml:trace contextRef="#ctx0" brushRef="#br2" timeOffset="-10908.35">14077 16090 4958 0,'0'0'880'0,"0"0"-212"0,52 1 329 16,-32 19-545-16,7 13-215 0,0 11-237 15,-6 11 0-15,4 7 0 0,2 7 0 16,-3 8 0-16,-1 12 0 16,-2 13 0-16,-1 8 0 0,-9 3 0 15,-5-5 0-15,-6-5 0 0,-17-3 0 16,-7-7 0-16,-3-5 0 0,-10-7 0 15,-1-16 0-15,3-9 0 16,2-17 0-16,6-15 0 0,-4-11 0 16,-4-13 0-16,6-11-565 0,4-2-1464 15,3-10-892-15</inkml:trace>
  <inkml:trace contextRef="#ctx0" brushRef="#br2" timeOffset="-10286.76">14296 15516 5770 0,'0'0'484'15,"0"0"-151"-15,0 0 595 0,0 0-484 16,-35-8-211-16,35 8-233 0,4-1 0 16,13-2 0-16,8-1 0 0,12-6 0 15,4 1 0-15,11-3 0 16,2 1 0-16,3 3 0 0,7 1 0 15,3 3 0-15,-3 3 0 0,0 3 0 16,-6 4 0-16,-7 6 0 0,-7 6 0 16,-9 4 0-16,-14 8 0 0,-9 8 0 15,-12 9 0-15,-6 10 0 0,-11 9 0 16,1 7 0-16,-9 8 0 0,2 4 0 16,-2 10 0-16,3 4 0 15,3 5 0-15,7 2 0 0,3-2 0 16,9-3 0-16,9 1 0 0,3-5 0 15,9-4 0-15,3-8 0 0,3-7 0 16,0-9 0-16,0-5 0 16,4-9 0-16,-6-7 0 0,-4-4 0 15,-3-8 0-15,3-11 0 0,-7-6 0 16,-3-9 0-16,-1-4 0 0,-8-2 0 16,-2-3 0-16,-6 0 0 15,-11 4 0-15,-18 5 0 0,-29 13 0 16,-21 9 0-16,-10 11 0 0,2 2 0 15,8-5 0-15,13-4 0 0,8-14 0 16,6-11 0-16,11-12 0 0,11-9 0 16,3-10-4831-16</inkml:trace>
  <inkml:trace contextRef="#ctx0" brushRef="#br2" timeOffset="5384.67">16055 16645 3137 0,'0'0'2109'0,"0"0"-1453"16,0 0 593-16,0 0-485 15,0 0-487-15,0 0-277 0,0 0 0 0,0 0 0 16,7 4 0-16,26-4 0 16,6 0 0-16,8-5 0 0,1 1 0 15,2-3 0-15,-1 0 0 0,1 0 0 16,1 1 0-16,-5-2 0 0,-3 2 0 16,-10 2 0-16,-12 0 0 15,-6 4-221-15,-9 0-823 0,-6 0-2174 0</inkml:trace>
  <inkml:trace contextRef="#ctx0" brushRef="#br2" timeOffset="5788.43">16097 16781 6811 0,'0'0'912'0,"0"0"-443"0,0 0-469 0,0 0 0 0,37 13 0 16,-6-7 0-16,2-2 0 0,8-2 0 15,-1-2 0-15,-1 0 0 0,4-5 0 16,3-2 0-16,-13 0 0 15,-6-4-1237-15</inkml:trace>
  <inkml:trace contextRef="#ctx0" brushRef="#br2" timeOffset="7672.52">17697 16606 3625 0,'0'0'1881'0,"0"0"-1077"0,0 0 421 16,0 0-577-16,0 0-639 0,0 0-9 15,0 0 0-15,-7 35 0 0,-3-4 0 16,-6 3 0-16,-5 1 0 16,6-2 0-16,-1 2 0 0,-1 0 0 15,3-2 0-15,-3-1 0 0,7-1 0 16,0-6 0-16,3-5 0 0,3-7 0 15,2-6 0-15,2-1 0 0,0-4 0 16,0 1 0-16,2-1 0 16,13-1 0-16,8-2 0 0,8-5 0 15,6-2 0-15,4-2 0 16,0 3 0-16,3 0 0 0,1 5 0 0,-7 1 0 16,-3 1 0-16,-13 1 0 15,-5 1 0-15,-7 3 0 0,-10-2 0 16,4 1-481-16,-4-2-427 0,0 1-1485 15,-4-3-1525-15</inkml:trace>
  <inkml:trace contextRef="#ctx0" brushRef="#br2" timeOffset="7834.61">17833 16816 7823 0,'0'0'369'0,"-16"58"-369"0,11-22 0 16,3 3 0-16,-2 5 0 0,4 4 0 15,0 5 0-15,4 4 0 16,0 2 0-16,-1 3 0 0,1-1 0 16,-4-4 0-16,0-7 0 0,0-13 0 15,0-16-309-15,0-11-3032 0</inkml:trace>
  <inkml:trace contextRef="#ctx0" brushRef="#br2" timeOffset="8369.23">18375 16723 5574 0,'-7'-35'652'0,"1"11"93"0,-8 2 367 15,-9 15-1003-15,-6 9-109 0,-8 18 0 16,-7 14 0-16,3 12 0 0,-2 11 0 16,1 7 0-16,11 3 0 0,4 5 0 15,13 0 0-15,8-2 0 0,6-4 0 16,10-2 0-16,7-9 0 16,10-12 0-16,4-10 0 0,8-12 0 15,4-11 0-15,1-10 0 0,1-9 0 16,-1-13 0-16,1-9 0 15,-12-7 0-15,-6-6 0 0,-8-1 0 16,-11-2 0-16,-8-2 0 0,-2 2 0 0,-9-1 0 16,-5 5 0-16,-3 5 0 15,1 8 0-15,-1 9 0 0,9 11 0 16,8 5 0-16,2 5-181 0,0 0-1243 16,2 7-521-16</inkml:trace>
  <inkml:trace contextRef="#ctx0" brushRef="#br2" timeOffset="8508.59">18608 17267 8063 0,'0'0'129'0,"-25"43"-129"16,13-22 0-16,4-6 0 0,6-4 0 15,8-6 0-15,0-4-313 0,11-5-1264 0</inkml:trace>
  <inkml:trace contextRef="#ctx0" brushRef="#br2" timeOffset="9482.57">19146 16755 5218 0,'0'0'368'0,"0"0"785"16,-27-49-617-16,12 32-72 0,5 1-116 15,-7 0-268-15,3 2-55 0,-3 6-25 16,-1 4 0-16,-3 5 0 0,1 9 0 16,-1 7 0-16,-4 1 0 0,8 3 0 15,1 2 0-15,6 1 0 0,5 0 0 16,12 1 0-16,7-1 0 16,11 0 0-16,4-1 0 0,6 2 0 15,2-4 0-15,-6 3 0 0,-4 0 0 16,-4 3 0-16,-9 3 0 15,-5-1 0-15,-9 2 0 0,0 1 0 16,-11-2 0-16,-3-2 0 0,-7-2 0 16,-2-2 0-16,-1-4 0 0,-7-1 0 15,0-6 0-15,-3-3 0 0,6-4 0 16,-1-4 0-16,8-3 0 16,6-7 0-16,11-6 0 0,4-2 0 15,4-4 0-15,11-5 0 0,1-2 0 16,5-4 0-16,6-1 0 0,2 0 0 15,0-1 0-15,0 2 0 0,0 1 0 16,-4 1 0-16,-3 1 0 0,-1 1 0 16,-2 2 0-16,-3 3 0 0,1 3 0 15,-3 3-437-15,-6 7-499 0,1-1-2150 16</inkml:trace>
  <inkml:trace contextRef="#ctx0" brushRef="#br2" timeOffset="9866.94">19716 16992 5498 0,'0'0'416'0,"0"0"1017"0,-39-43-617 0,22 41-787 15,-3 2-29-15,-1 5 0 0,2 5 0 16,1 6 0-16,1 4 0 0,7 4 0 15,0 3 0-15,10 4 0 0,0 0 0 16,12-1 0-16,2 1 0 16,7-6 0-16,4-4 0 0,4-3 0 15,2-8 0-15,0-8 0 0,6-2 0 16,-6-8 0-16,4-9 0 0,-8-2 0 16,-10 3-1261-16,-3-5-3133 0</inkml:trace>
  <inkml:trace contextRef="#ctx0" brushRef="#br2" timeOffset="10054.59">19834 16633 6967 0,'0'0'1225'16,"-17"52"-1225"-16,9-13 0 16,-4 5 0-16,1 7 0 0,5 3 0 15,-4 4 0-15,4 4 0 0,-3 1 0 16,5 1 0-16,2-1 0 15,2-9 0-15,2-7 0 0,9-12 0 0,3-12 0 16,3-10-1397-16,-1-12-984 0</inkml:trace>
  <inkml:trace contextRef="#ctx0" brushRef="#br2" timeOffset="10322.44">19944 16915 6915 0,'-11'37'848'0,"1"1"-419"15,0 8-429-15,3-5 0 0,1 0 0 16,4-5 0-16,2-5 0 15,0-6 0-15,0-4 0 0,2-4 0 0,0-5 0 16,-2-5 0-16,0-3-497 0,0-4-419 16,0 0-1197-16,0-12-693 0</inkml:trace>
  <inkml:trace contextRef="#ctx0" brushRef="#br2" timeOffset="10866.84">19948 16761 4197 0,'0'0'905'0,"0"0"55"16,2-50 293-16,8 37-641 0,0 1-347 15,1-1-265-15,5 1 0 0,1 2 0 16,-3 0 0-16,5 4 0 15,-5 0 0-15,1 4 0 0,-5 2 0 0,5 1 0 16,-5 6 0-16,0 5 0 16,-3 2 0-16,-3 4 0 0,-2-2 0 15,-2 2 0-15,0-1 0 16,-4 0 0-16,-5-2 0 0,-5-3 0 0,-3 2 0 16,-3-2 0-16,-1-2 0 15,0 0 0-15,1-3 0 0,9-1 0 16,3-1 0-16,0-2 0 0,8 2 0 15,0 4 0-15,0 4 0 0,8 3 0 16,0 3 0-16,3-3 0 0,3-3 0 16,1-2 0-16,-5-1 0 0,-2-2 0 15,3 2 0-15,-3 3 0 0,2 1 0 16,3 6 0-16,-3 3 0 16,4 2 0-16,-3 3 0 0,1 2 0 15,-4 2 0-15,1 2 0 0,-5-2 0 16,-6-1 0-16,-9-3 0 15,-7 1 0-15,-9-6 0 0,-8-1 0 0,-9-5 0 16,-3-6 0-16,-5-7 0 16,9-4 0-16,-1-7 0 0,11-9 0 15,8-6 0-15,7-9 0 0,7 6-1373 16,11-5-2849-16</inkml:trace>
  <inkml:trace contextRef="#ctx0" brushRef="#br2" timeOffset="-151946.79">26031 8226 2741 0,'0'0'132'0,"0"0"1036"16,0 0-667-16,0 0-221 0,0 0-72 15,0 0-40-15,0 0 116 0,50 23 248 16,-7-17-300-16,11-2-80 0,8-2-40 15,2-1-108-15,-2-1 8 16,2 0-4-16,-4-1-4 0,-6-1-8 16,-11 0-56-16,-5 0-144 0,-14-1 28 15,-11 2-108-15,-13 1 108 0,-17 0 92 16,-16 0 72-16,-12 1 24 0,-13 4 32 16,-6-1 248-16,-2 1-104 15,-7 0-56-15,-1 1-20 0,1 3-112 16,5 1-12-16,0-2-592 0,20-3-676 15,7-4-1026-15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16:33.54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15379 2432 2881 0,'0'0'40'0,"0"0"2673"0,0 0-1965 16,0 0-111-16,0 0 407 15,0 0-915-15,0 0-129 0,0 0 0 16,-33 5 0-16,27 23 0 0,6 10 0 16,0 6 0-16,2 1 0 0,4 7 0 15,-6-1 0-15,5 4 0 0,1-4 0 16,-2-4 0-16,0-7 0 0,2-9 0 15,5-7 0-15,-1-10 0 16,2-9 0-16,3-5 0 0,5-12 0 16,3-13 0-16,-2-7 0 0,4-7 0 15,-9-5 0-15,1 0 0 0,-7 5 0 16,-6 6 0-16,-4 9 0 0,4 11 0 16,-4 11 0-16,0 2 0 15,0 10 0-15,0 16 0 0,-4 8 0 16,4 7 0-16,0 2 0 0,6-5 0 15,9-5 0-15,5-7 0 0,7-7 0 16,9-9 0-16,3-9 0 16,-2-5 0-16,4-8 0 0,-10-4 0 15,0-9 0-15,-8-6 0 0,-4-3 0 16,-7-7 0-16,-6 0 0 0,-4-4 0 16,-4-5 0-16,-6-3 0 0,-2-4 0 15,-5 3 0-15,5 8 0 0,6 15 0 16,-2 15 0-16,6 9 0 0,0 5 0 15,0 5 0-15,0 2-1405 16,0 10-4158-16</inkml:trace>
  <inkml:trace contextRef="#ctx0" brushRef="#br0" timeOffset="774.86">16219 2777 2541 0,'0'0'2577'0,"-31"-43"-1689"0,10 30-568 0,4 8 145 16,-3 5 159-16,3 7-408 0,3 9-40 15,3 8 92-15,1 4-151 0,0 4-117 16,4 0 0-16,1 0 0 0,5-2 0 16,0-5 0-16,5-5 0 0,1-7 0 15,4-2 0-15,0-7 0 16,1-3 0-16,5-3 0 0,-5-5 0 15,7-8 0-15,-1-3 0 0,-1-6 0 16,1-1 0-16,-3 0 0 16,1 5 0-16,-3 0 0 0,-1 6 0 15,-1 7 0-15,-4 3 0 0,-2 6 0 16,-4 9 0-16,0 8 0 0,0 1 0 16,0 3 0-16,0-4 0 0,4-3 0 15,-2 1 0-15,-2-6 0 0,11-3 0 16,-3-2 0-16,4-6 0 0,5-1 0 15,-3-5 0-15,1-5 0 16,1-1 0-16,-3 0 0 0,-3 2 0 16,0 1 0-16,-5 4 0 0,-3 2 0 15,-2 1 0-15,0-1 0 0,0 2 0 16,2-1 0-16,-2 0 0 0,0 2 0 16,0 0 0-16,2 0 0 15,-2 0 0-15,4 0 0 0,-2-1 0 16,2-1 0-16,0 0 0 0,-2-3 0 15,2-2 0-15,3-6 0 0,1-5 0 16,-2-2 0-16,0-3 0 16,5 1 0-16,-3 3 0 0,0 2 0 15,-4 5 0-15,3 5 0 0,-3 5 0 16,0-2 0-16,-2 2 0 0,6 2 0 16,-2 0 0-16,1 9 0 0,3 7 0 15,0 4 0-15,1 4 0 0,-5 1 0 16,-2-2 0-16,2 3 0 15,-6-1 0-15,4 0 0 0,-4-2 0 16,0-2 0-16,0-8 0 0,4-6-849 16,-4-2-1752-16,0-8-1197 0</inkml:trace>
  <inkml:trace contextRef="#ctx0" brushRef="#br0" timeOffset="990.17">16688 2330 6254 0,'0'0'813'0,"0"0"-217"0,0 0-67 0,0 0-529 16,0 0 0-16,0 0 0 0,0 0 0 16,-2 40 0-16,-2 4 0 15,4 9 0-15,0 4 0 0,0 3 0 16,4 4 0-16,-2 1 0 0,6-2 0 16,-6-2 0-16,2-10 0 0,7-8 0 15,-5-11 0-15,2-11 0 0,-2-9 0 16,-6-5-661-16,0-7-315 0,-4-4-1266 15,-6-9-1243-15</inkml:trace>
  <inkml:trace contextRef="#ctx0" brushRef="#br0" timeOffset="1115.02">16525 2791 6635 0,'0'0'1128'16,"0"0"-699"-16,0 0-429 0,0 0 0 16,68-22 0-16,-21 11 0 0,11-1 0 15,0 1 0-15,-2 2 0 16,2-1 0-16,-4 0 0 0,-13 0 0 15,2-2-1305-15</inkml:trace>
  <inkml:trace contextRef="#ctx0" brushRef="#br0" timeOffset="1842.67">18259 2376 2144 0,'0'0'2838'0,"0"0"-1810"0,0 0 201 0,0 0-505 0,0 0-495 15,0 0-229-15,0 0 0 0,0 0 0 16,-33 58 0-16,16-21 0 0,-1 6 0 16,-5 2 0-16,2-4 0 15,-4 3 0-15,-3 1 0 0,-4 0 0 16,1 1 0-16,-4-4 0 0,-2-4 0 15,8-6 0-15,-2-5 0 0,0-7 0 16,4-4 0-16,3-8 0 16,1-7 0-16,4-2 0 0,3-11 0 15,3-8 0-15,3-10 0 0,2-10 0 16,1-9 0-16,3-6 0 0,4 0 0 16,0 9 0-16,11 7 0 0,-1 12 0 15,0 8 0-15,7 4 0 0,-7 8 0 16,7 6 0-16,-3 2 0 15,7 11 0-15,0 6 0 0,1 6 0 0,3 4 0 16,12 4 0-16,0 1 0 16,11 0 0-16,-3 2 0 0,7-1 0 15,-2-2 0-15,6 0 0 0,-7-3 0 16,-3-6 0-16,-13-1 0 16,-6-7 0-16,-13-3 0 0,-4-6 0 0,-10-3 0 15,0-3-217-15,0 0-1956 16,-6-8-1424-16</inkml:trace>
  <inkml:trace contextRef="#ctx0" brushRef="#br0" timeOffset="5523.66">18893 2369 2108 0,'0'0'3174'0,"9"-37"-2066"0,-7 28-503 0,-2 5 139 15,0 4-291-15,0 3-453 16,0 10 0-16,0 10 0 0,6 8 0 15,8 7 0-15,7-1 0 0,6-3 0 16,10 1 0-16,0-2 0 0,5-1 0 16,-1-4 0-16,-8-2 0 15,-2-3 0-15,-6-2 0 0,-6-3 0 16,-11-4 0-16,-6 3 0 0,-10-3 0 16,-11-1 0-16,-8 1 0 0,-10-2 0 15,-4-1 0-15,-1-3 0 0,-1 0 0 16,2-1 0-16,3-2 0 0,7 0 0 15,9-3 0-15,7 0 0 16,13-1 0-16,4 1-925 0,4 1-872 16,9-2-3609-16</inkml:trace>
  <inkml:trace contextRef="#ctx0" brushRef="#br0" timeOffset="6145.14">19875 2498 6619 0,'-14'-40'936'0,"-5"12"-299"0,-3 0-637 0,-1 14 0 0,-2 8 0 15,-4 7 0-15,-2 15 0 0,-4 13 0 16,-2 13 0-16,6 9 0 0,4 5 0 15,10 3 0-15,9 4 0 0,8 0 0 16,8-1 0-16,9-3 0 16,10-11 0-16,10-10 0 0,8-13 0 15,7-13 0-15,2-10 0 0,4-8 0 16,-7-12 0-16,-7-8 0 0,-7-7 0 16,-10-4 0-16,-9-3 0 15,-11-5 0-15,-7-1 0 0,-11-2 0 16,-9 1 0-16,-3 2 0 0,-2 5 0 15,-2 10 0-15,7 11 0 0,5 9 0 16,7 9 0-16,6 8-1373 16,2 3-1036-16,4 5-1721 0</inkml:trace>
  <inkml:trace contextRef="#ctx0" brushRef="#br0" timeOffset="6272.77">20192 3027 8192 0,'0'0'0'0,"0"0"0"16,-33 19 0-16,28-19 0 16,10-5 0-16,5-6 0 0,6-12 0 15,-1 3-797-15,1-5-1696 0</inkml:trace>
  <inkml:trace contextRef="#ctx0" brushRef="#br0" timeOffset="6656.14">20615 2532 6026 0,'0'0'1165'0,"-4"-44"-164"16,-2 21-1001-16,-8 3 0 0,-1 1 0 16,-8 1 0-16,1 4 0 0,-7 2 0 15,6 7 0-15,-2 5 0 0,-2 5 0 16,5 9 0-16,-3 9 0 0,2 3 0 15,4 5 0-15,7 0 0 16,10-3 0-16,6 0 0 0,13-4 0 16,7-5 0-16,7-5 0 0,2-3 0 15,3-5 0-15,-3-4 0 0,-2-2 0 16,-4-1 0-16,-7-2 0 16,-3-1 0-16,-9 4 0 0,-2 0 0 0,-6 0 0 15,0 6 0-15,0 8 0 16,0 12 0-16,0 9 0 0,-10 5 0 15,0 4 0-15,5-5 0 0,-1 0 0 16,2-1 0-16,4 0 0 16,-2-1 0-16,2-2 0 0,0-2 0 15,0-9-829-15,-4-4-1640 0</inkml:trace>
  <inkml:trace contextRef="#ctx0" brushRef="#br0" timeOffset="7538.68">17891 3526 7127 0,'0'0'112'0,"0"0"756"0,0 0-783 15,0 0-85-15,0 0 0 0,-6 51 0 16,0-4 0-16,1 13 0 0,5 1 0 15,7-3 0-15,3 2 0 16,-6 1 0-16,2 2 0 0,-6-4 0 16,0-1 0-16,-6-3 0 0,0-9 0 15,0-6 0-15,-5-11 0 0,1-11-933 16,2-11-1600-16,2-7-69 0</inkml:trace>
  <inkml:trace contextRef="#ctx0" brushRef="#br0" timeOffset="7743.16">17490 3545 7095 0,'0'0'760'16,"0"0"-423"-16,0 0-337 0,0 0 0 16,0 0 0-16,70 3 0 0,-14-13 0 15,8-2 0-15,8-2 0 0,-1 1 0 16,-3 3 0-16,0 4 0 0,-10 6 0 15,-6 2 0-15,-7 6 0 0,-12 6 0 16,-12-3-177-16,-9 2-1496 0</inkml:trace>
  <inkml:trace contextRef="#ctx0" brushRef="#br0" timeOffset="8057.99">18300 3502 6534 0,'0'0'501'16,"-4"48"131"-16,-2-13-107 16,-4 3-525-16,-1 4 0 0,-5 2 0 15,3 1 0-15,-5 1 0 0,-3 2 0 16,-2 1 0-16,-4-3 0 0,3-1 0 16,-3-2 0-16,6-4 0 0,9-6 0 15,3-5 0-15,7-6 0 0,8-5 0 16,11-2 0-16,10-5 0 15,14-2 0-15,13-1 0 0,8-3 0 16,6 0 0-16,5-2 0 0,-5-2 0 16,-8-2 0-16,-9-2 0 0,-5-3 0 15,-17-2 0-15,-8 0-53 0,-11-4-2708 0</inkml:trace>
  <inkml:trace contextRef="#ctx0" brushRef="#br0" timeOffset="8869.01">19020 3608 6442 0,'0'0'985'0,"0"0"-389"0,0 0-427 16,0 0-169-16,0 0 0 0,0 0 0 15,0 0 0-15,45 44 0 0,-12-19 0 16,13 3 0-16,-1-1 0 0,1 1 0 15,-1 1 0-15,-6-3 0 16,-4 0 0-16,-6-1 0 0,-10-4 0 16,-7-2 0-16,-7-1 0 0,-5 0 0 15,-11 1 0-15,-9 1 0 0,-7 3 0 16,-15 3 0-16,-5 1 0 16,-1-2 0-16,7-4 0 0,2-3 0 15,10-8 0-15,12-6 0 0,7-3 0 16,4-3 0-16,6-11 0 0,2 0-1045 15,6-4-1264-15</inkml:trace>
  <inkml:trace contextRef="#ctx0" brushRef="#br0" timeOffset="9554.7">19923 3525 5290 0,'0'0'476'0,"0"0"473"0,0 0 155 16,0 0-731-16,0 0-373 0,0 0 0 15,-21 60 0-15,5-22 0 0,-3 5 0 16,0-6 0-16,9-2 0 0,-4 1 0 16,3-2 0-16,-1-2 0 0,-3-2 0 15,-1 0 0-15,6-5 0 0,-1-4 0 16,3-5 0-16,6-7 0 0,2-4 0 15,2 0 0-15,8-4 0 16,11-1 0-16,8 0 0 0,8-2 0 16,2-4 0-16,7 0 0 0,-3 0 0 15,-1 0 0-15,-5 3 0 0,-8 2 0 16,-6-1 0-16,-9 2-145 16,-6 0-1031-16,-6-1-1706 0,-2-2-1107 0</inkml:trace>
  <inkml:trace contextRef="#ctx0" brushRef="#br0" timeOffset="9755.2">20154 3687 4638 0,'0'0'3233'0,"0"0"-2912"16,0 0-321-16,0 0 0 0,-24 44 0 16,5-10 0-16,-2 6 0 0,3 1 0 15,5-1 0-15,3 4 0 0,0 0 0 16,3 4 0-16,3 0 0 15,0-4 0-15,4-2 0 0,4-6 0 16,5-7 0-16,3-8 0 0,5-10 0 16,-3-5-2570-16,-2-9-867 0</inkml:trace>
  <inkml:trace contextRef="#ctx0" brushRef="#br0" timeOffset="10438.66">20595 3698 5594 0,'-6'-34'1097'0,"-3"12"-497"0,-3 3 32 0,-7 12-363 16,-3 7-269-16,-7 5 0 16,-5 13 0-16,-5 9 0 0,0 10 0 15,2 9 0-15,2 7 0 0,6 4 0 16,8 5 0-16,4 4 0 16,11-1 0-16,8-3 0 0,11-4 0 15,9-10 0-15,12-9 0 0,7-10 0 16,6-10 0-16,3-10 0 15,2-9 0-15,-5-8 0 0,-5-9 0 16,-9-9 0-16,-9-8 0 0,-3-5 0 16,-11-6 0-16,-3-5 0 0,-7-5 0 15,-7-5 0-15,-5-1 0 0,-2 6 0 16,3 4 0-16,1 11 0 0,6 12 0 16,4 10-1421-16,0 5-1397 0</inkml:trace>
  <inkml:trace contextRef="#ctx0" brushRef="#br0" timeOffset="10791">20863 4106 8192 0,'0'0'0'0,"-47"56"0"0,26-31 0 16,15-6 0-16,2-4 0 0,8-5 0 15,8-4 0-15,5-3 0 0,8-6 0 16,0-2-1774-16,-3-8-1759 0</inkml:trace>
  <inkml:trace contextRef="#ctx0" brushRef="#br0" timeOffset="11325.75">21351 3722 5154 0,'0'0'1048'0,"0"0"-519"0,-16-45 35 15,7 32 76-15,5 1-383 0,-8 0-257 16,2 1 0-16,-11 1 0 0,-2 3 0 16,-4 5 0-16,-6 6 0 15,0 10 0-15,-4 8 0 0,0 6 0 16,6 4 0-16,6 3 0 0,8-1 0 15,15 1 0-15,9-3 0 16,-7-32 0-16,53 64 0 0,-5-32 0 16,4-3 0-16,5 0 0 0,-9 2 0 15,-5-2 0-15,-12 0 0 0,-10 0 0 16,-11-1 0-16,-8-2 0 0,-10-1 0 16,-13-2 0-16,1-1 0 0,-9-3 0 15,-6-4 0-15,-2-4 0 0,-3-7 0 16,3-4 0-16,0-8 0 0,10-7 0 15,6-8 0-15,13-6 0 16,8-7 0-16,8-1 0 0,13 0 0 16,12 4 0-16,2 2 0 0,2 3 0 15,-1 5 0-15,-8 1 0 0,-7 6 0 16,-6 2 0-16,-5 1 0 16,-4 2 0-16,2 2-89 0,-1 1-1411 15,-1 2-397-15</inkml:trace>
  <inkml:trace contextRef="#ctx0" brushRef="#br0" timeOffset="11640.15">21661 4057 6518 0,'0'0'249'0,"0"0"519"16,-4-38-111-16,0 36-657 0,-6 1 0 15,-9 1 0-15,-6 6 0 0,-4 9 0 16,-2 6 0-16,5 6 0 16,3 4 0-16,6 4 0 0,11-1 0 15,6-2 0-15,15-7 0 0,5-5 0 16,9-8 0-16,6-8 0 0,2-4 0 15,1-10 0-15,-1-8 0 16,-4-4-377-16,-2-8-543 0,-10 6-1357 16</inkml:trace>
  <inkml:trace contextRef="#ctx0" brushRef="#br0" timeOffset="11810.27">21802 3719 6955 0,'-15'48'856'0,"1"2"-676"0,0 11 21 16,-5 2-201-16,4 1 0 16,5-4 0-16,4 0 0 0,6-6 0 15,0-6 0-15,6-7 0 0,9-8 0 16,-1-7-529-16,-2-8-1204 16,-1-10-388-16</inkml:trace>
  <inkml:trace contextRef="#ctx0" brushRef="#br0" timeOffset="12027.67">21899 3974 6242 0,'0'0'965'0,"-23"45"-461"16,17-15-80-16,2-1-367 0,4 2-57 15,0-1 0-15,4-4 0 0,-2-4 0 16,2-3 0-16,-2-4 0 0,-2-6 0 15,0-3 0-15,-6-3 0 0,0 0-37 16,-4-3-551-16,-5-8-224 16,1-8-873-16,1 0 420 0,3-4-400 0</inkml:trace>
  <inkml:trace contextRef="#ctx0" brushRef="#br0" timeOffset="12401.94">21959 3656 7159 0,'0'0'748'16,"0"0"-463"-16,52-3-285 16,-30 3 0-16,1 4 0 0,2 4 0 15,-2 0 0-15,2 0 0 0,-5 4 0 16,-3 1 0-16,-7 1 0 0,-8 2 0 16,-8 2 0-16,-15 2 0 0,-8 1 0 15,-4 3 0-15,-4 0 0 16,-2 0 0-16,4 0 0 0,4-3 0 0,4-4 0 15,16-5 0-15,5-5 0 0,6-3 0 16,2-1 0-16,13 2 0 16,18 2 0-16,8 0 0 0,5 1 0 15,1 1 0-15,-5 0 0 0,-3 4 0 16,-8 2 0-16,-4 2 0 16,-5 1 0-16,-11 1 0 0,-7 1 0 15,-8 2 0-15,-15-1 0 0,-6 0 0 16,-8-1 0-16,-10-2 0 0,-3-4 0 15,-1-4 0-15,-3-5 0 16,1-2 0-16,1-3 0 0,1 0 0 16,5 0 0-16,-3-1 0 0,12-1-2190 15,0-1-1523-15</inkml:trace>
  <inkml:trace contextRef="#ctx0" brushRef="#br0" timeOffset="14029.07">18590 5129 3233 0,'0'0'436'0,"8"-54"144"0,-6 27 629 0,-2 3-489 15,0 3-103-15,0 1 391 16,-6 1-619-16,-5 2-389 0,-1 3 0 15,-7 2 0-15,-1 5 0 0,-3 7 0 16,-8 1 0-16,6 11 0 0,-4 7 0 16,2 5 0-16,5 3 0 0,5 3 0 15,1-1 0-15,9 1 0 0,3 0 0 16,4-4 0-16,4-5 0 0,9-2 0 16,3-6 0-16,7-2 0 0,0-8 0 15,4-3 0-15,0-3 0 0,-1-7 0 16,-1 0 0-16,-4-2 0 15,0-1 0-15,-9 2 0 0,-4 4 0 16,-4 2 0-16,-2 3 0 0,-2 2 0 16,0 0 0-16,0 1 0 0,0 7 0 15,7 8 0-15,1 4 0 16,2-1 0-16,7-5 0 0,-1-2 0 16,5-7 0-16,6-4 0 0,0-5 0 15,2-6 0-15,-2-8 0 16,-5-4 0-16,-1-2 0 0,-11 0 0 15,-1-2 0-15,-9 2 0 0,-5-2 0 16,-9 3 0-16,-1-1 0 0,-7-1 0 16,-5-3 0-16,-4 1 0 0,-2-2 0 15,-4 0 0-15,-5 2 0 0,-3 7 0 16,3 9 0-16,-1 11 0 0,2 13 0 16,1 13 0-16,-1 13 0 0,0 13 0 15,-1 8 0-15,7 6 0 0,8 5 0 16,15-1 0-16,8-1 0 15,18-8 0-15,19-6 0 0,19-10 0 16,12-10 0-16,11-12 0 0,7-6 0 16,7-15 0-16,-19-2-1061 15,1-4-1452-15</inkml:trace>
  <inkml:trace contextRef="#ctx0" brushRef="#br0" timeOffset="14839.02">19398 4850 5250 0,'0'0'904'0,"0"0"365"0,0 0-665 0,0 0-439 0,0 0-165 15,0 0 0-15,0 0 0 16,37-13 0-16,4 5 0 0,7 2 0 16,-1 2 0-16,-1 3 0 0,-3 1 0 15,3 6 0-15,-9 1 0 0,-6 4 0 16,-8 1 0-16,-11 1 0 16,-8 0 0-16,-6 2 0 0,-12 3 0 15,-9 0 0-15,-8 1 0 16,-4 1 0-16,-6-1 0 0,1-1 0 15,-1-2 0-15,0 0 0 0,10-6 0 16,4 0 0-16,6-3 0 0,9-4 0 16,3 1 0-16,9-3 0 0,0 2 0 15,5 0 0-15,7 4 0 0,9 4 0 16,3 0 0-16,7 3 0 0,0-2 0 16,-2 1 0-16,2 0 0 0,0 2 0 15,2 0 0-15,-8 1 0 0,-2 2 0 16,-13 2 0-16,-6 1 0 15,-4 4 0-15,-6 0 0 0,-8 2 0 16,-9 3 0-16,-6 1 0 0,-4 1 0 16,-8 0 0-16,1-4 0 15,-1-3 0-15,6-5 0 0,6-4 0 16,8-7 0-16,11-5 0 0,2-3 0 16,8-1 0-16,0-5 0 0,16-8-1061 15,9-9 136-15,18-8-819 16,-7 4 259-16,5-4-924 0</inkml:trace>
  <inkml:trace contextRef="#ctx0" brushRef="#br0" timeOffset="15161.62">20047 5010 7491 0,'0'0'701'0,"0"0"-701"0,-23-34 0 16,17 29 0-16,0 3 0 0,-9 1 0 15,-5 4 0-15,-7 10 0 0,-2 8 0 16,0 10 0-16,4 7 0 15,-2 6 0-15,4 8 0 0,3 3 0 16,7 0 0-16,5 1 0 0,8-6 0 16,4-8 0-16,11-9 0 0,7-9 0 15,9-7 0-15,7-8 0 16,5-7 0-16,9-6 0 0,-5-14 0 16,1-6 0-16,-7-10 0 0,-10-1 0 15,-10-6 0-15,-11 1 0 16,-4 0 0-16,-10 0 0 0,-4 0 0 15,-11 3 0-15,-3 2 0 0,-7 6 0 16,-4 6 0-16,2 5 0 0,6 9 0 16,8 4 0-16,15 3 0 0,4 2 0 15,13 1 0-15,10 5-1097 0,8 1-704 16,-2 0 264-16,2-3-900 0</inkml:trace>
  <inkml:trace contextRef="#ctx0" brushRef="#br0" timeOffset="15443.1">20591 5053 5614 0,'0'0'1001'0,"0"0"71"16,0 0-567-16,-21-39-505 0,-6 21 0 16,-10 1 0-16,-5 8 0 0,5 4 0 15,-4 5 0-15,-7 10 0 16,7 7 0-16,0 11 0 0,4 4 0 16,6 8 0-16,8 5 0 0,12 2 0 15,11 0 0-15,19-5 0 0,10-5 0 16,12-8 0-16,13-9 0 15,8-11 0-15,4-7 0 0,2-7 0 16,-3-11 0-16,-12-6 0 0,-7-7 0 16,-13-3 0-16,-17-3 0 0,-7-2 0 15,-9 0 0-15,-9-1 0 0,-9 3 0 16,-5-1 0-16,-6 1 0 0,-2 6 0 16,4 4 0-16,7 7 0 0,5 4-245 15,5 3-1948-15,6 0-1453 0</inkml:trace>
  <inkml:trace contextRef="#ctx0" brushRef="#br0" timeOffset="15896.99">21304 4901 6699 0,'0'0'1264'0,"0"0"-1035"0,0 0-229 0,0 0 0 0,0 0 0 0,0 0 0 16,0 0 0-16,-29 75 0 16,23-14 0-16,1 8 0 0,3-5 0 15,2 4 0-15,-4-3 0 16,-2-4 0-16,2-5 0 0,-2-8 0 15,0-7 0-15,1-11 0 0,3-10 0 16,2-9 0-16,0-9 0 0,2-2-1281 16,9-19-1313-16</inkml:trace>
  <inkml:trace contextRef="#ctx0" brushRef="#br0" timeOffset="16082.63">21537 4843 8192 0,'0'0'0'0,"0"0"0"15,-2 40 0-15,-4-2 0 0,-2 11 0 16,2 4 0-16,-1 6 0 0,1 3 0 16,2 2 0-16,0 3 0 0,0 0 0 15,2-3 0-15,-2-5 0 16,4-5 0-16,0-9 0 0,0-7 0 16,10-12 0-16,-4-13 0 0,-2-6-1754 15,-2-13-691-15</inkml:trace>
  <inkml:trace contextRef="#ctx0" brushRef="#br0" timeOffset="16240.3">21260 5335 7719 0,'0'0'473'0,"0"0"-473"0,40-24 0 16,-5 17 0-16,4 1 0 0,9-3 0 16,3 2 0-16,1-1 0 0,0 3 0 15,-3-1 0-15,-1 1 0 0,-1 0 0 16,-5 0 0-16,-11 2-861 15,-7-3-3489-15</inkml:trace>
  <inkml:trace contextRef="#ctx0" brushRef="#br0" timeOffset="16594.63">21814 5181 6290 0,'0'0'965'0,"0"0"-277"0,0 0-439 15,0 0-249-15,0 0 0 0,0 0 0 16,0 0 0-16,0 0 0 0,62-38 0 16,-18 25 0-16,-1 1 0 0,1 4 0 15,-5 3 0-15,2 1 0 0,-14 4 0 16,-8 5 0-16,-9 5 0 0,-10 5 0 16,-10 8 0-16,-13 4 0 0,-12 6 0 15,-11 6 0-15,-5 5 0 16,-7 1 0-16,10-1 0 0,7-5 0 15,12-4 0-15,14-6 0 0,11-3 0 16,13-2 0-16,11-1 0 0,9-4 0 16,6-2 0-16,7-8 0 15,3-6 0-15,3-3 0 0,1-4 0 16,-5-4 0-16,1-5 0 0,-8 0 0 16,-8-4 0-16,-8 1 0 0,-9-2-321 15,-12 3-879-15,-2 2-1390 16,-8 1-975-16</inkml:trace>
  <inkml:trace contextRef="#ctx0" brushRef="#br0" timeOffset="16735.14">21709 5305 7731 0,'0'0'461'0,"0"0"-461"16,0 0 0-16,72 23 0 0,-12-9 0 16,8 4 0-16,9-7 0 0,-17-3 0 15,4-5 0-15,-6-3 0 16,-9-3 0-16,-11-3 0 0,-9-7-3442 0</inkml:trace>
  <inkml:trace contextRef="#ctx0" brushRef="#br0" timeOffset="43164.49">10819 6742 1580 0,'0'0'364'0,"0"0"1413"16,0 0-572-16,0 0-641 0,0 0 12 16,0 0 229-16,0 0-453 15,-41-40-28-15,31 30 44 0,-3-3-216 16,-1 0-27-16,-3 1-125 0,-3 1 0 16,3 2 0-16,0-1 0 0,-3 0 0 15,1-1 0-15,1 1 0 0,-3-1 0 16,0 0 0-16,1 1 0 0,-1 0 0 15,4 0 0-15,-3 1 0 16,3 2 0-16,-1-2 0 0,1 2 0 16,-4 1 0-16,1 0 0 0,3 3 0 15,1 0 0-15,-1 0 0 0,-2 1 0 16,7 0 0-16,-4-1 0 0,-5 3 0 16,0-1 0-16,1 1 0 0,-1 0 0 15,0 1 0-15,-2 2 0 16,-1 4 0-16,-1 3 0 0,-2 3 0 15,4 5 0-15,-4 1 0 0,-2 1 0 16,3 1 0-16,-1 1 0 0,0-1 0 16,-4 1 0-16,0 0 0 0,4-2 0 15,0 1 0-15,6-2 0 16,1 1 0-16,3-1 0 0,3 2 0 16,-3 0 0-16,3 3 0 0,1 1 0 15,-1 2 0-15,-1-1 0 0,7 2 0 16,-2 1 0-16,1-1 0 15,3 3 0-15,-4-1 0 0,4 2 0 16,-5 0 0-16,1 0 0 0,0 0 0 16,-1 1 0-16,-3 0 0 0,1 2 0 15,5-1 0-15,2-2 0 0,-4 0 0 16,8 0 0-16,-7 0 0 16,7 3 0-16,-6 0 0 0,6 3 0 0,-2-1 0 15,0 1 0-15,2-2 0 16,-3 1 0-16,5-2 0 0,0-2 0 15,5 1 0-15,-3 0 0 0,2 0 0 16,0-2 0-16,-2 1 0 0,2-2 0 16,2-3 0-16,3 1 0 15,-3-3 0-15,4 1 0 0,0-1 0 16,7 0 0-16,-2 2 0 0,1-4 0 16,1 0 0-16,7-3 0 0,-1 0 0 15,2 0 0-15,-2 0 0 16,4-2 0-16,1 1 0 0,-1-2 0 15,4 1 0-15,2-2 0 0,-2 0 0 16,0-1 0-16,3 0 0 0,3 1 0 16,2-3 0-16,0 0 0 0,7-1 0 15,1-4 0-15,7-4 0 0,2-4 0 16,2-4 0-16,2-5 0 0,2-7 0 16,0-6 0-16,2-7 0 0,-2-4 0 15,-4-7 0-15,0-7 0 16,2-5 0-16,-5-6 0 0,-1-1 0 15,-6-1 0-15,-11-1 0 0,-6 1 0 16,-4-2 0-16,-7 1 0 0,1-2 0 16,0-3 0-16,-1 0 0 15,1-5 0-15,0-2 0 0,1-3 0 16,-1 0 0-16,-6 2 0 0,-9 1 0 16,-6 0 0-16,-13 1 0 0,-11 0 0 15,-3 0 0-15,-10 3 0 0,-9 4 0 16,-2 5 0-16,-5 7 0 15,1 5 0-15,-2 5 0 0,3 5 0 16,3 6 0-16,7 9 0 0,10 7 0 16,4 8 0-16,0 7 0 0,6 10-261 15,1 0-2100-15,3 8-2601 0</inkml:trace>
  <inkml:trace contextRef="#ctx0" brushRef="#br0" timeOffset="45413.04">11607 8418 5010 0,'0'0'648'0,"0"0"-132"0,0 0 89 16,0 0-197-16,-10-34-20 0,10 33 20 16,-7 1-280-16,1 2-47 0,-4 7-81 15,-11 8 0-15,0 6 0 0,-3 4 0 16,-3 1 0-16,-6 4 0 16,-7 0 0-16,3 1 0 0,-6 1 0 15,-3-2 0-15,7-3 0 0,-2-4 0 16,4-6 0-16,6-5 0 0,6-7 0 15,4-7 0-15,9-2 0 0,5-10 0 16,3-5 0-16,4-3 0 16,6-6 0-16,-1-2 0 0,1-3 0 15,-2-2 0-15,-2-1 0 0,2 2 0 16,0 3 0-16,3 5 0 0,3 7 0 16,0 5 0-16,1 6 0 15,1 5 0-15,2 3 0 0,7 11 0 16,2 6 0-16,8 6 0 0,4 5 0 15,8 2 0-15,-5 3 0 0,7 1 0 16,-4-1 0-16,-3-1 0 0,-5-2 0 16,-2-2 0-16,0-5 0 0,-4-3 0 15,-1-6 0-15,-5-5 0 0,-6-9 0 16,-3-2-1081-16,-4-6-2373 0</inkml:trace>
  <inkml:trace contextRef="#ctx0" brushRef="#br0" timeOffset="46418.04">12341 8540 7911 0,'0'0'281'0,"0"0"-281"0,-42 56 0 15,26-28 0-15,1 2 0 0,9-2 0 16,-2-3 0-16,8-2 0 0,0-4 0 16,10-5 0-16,5-3 0 0,1-8 0 15,5-3 0-15,-5-2-673 0,1-8-2208 16</inkml:trace>
  <inkml:trace contextRef="#ctx0" brushRef="#br0" timeOffset="46542.23">12477 8257 6911 0,'0'0'248'16,"0"0"236"-16,0 0-320 15,0 0-164-15,0 0-24 0,-35 31-248 16,31-10-212-16,4-2-1045 0,0-2-588 0</inkml:trace>
  <inkml:trace contextRef="#ctx0" brushRef="#br0" timeOffset="46884.15">12653 8511 4834 0,'0'0'1136'0,"0"0"-403"0,-50 0 475 16,32 0-927-16,1 0-281 0,-4 2 0 16,5 0 0-16,1 2 0 0,-1-1 0 15,10-1 0-15,-3-1 0 16,9 1 0-16,0 1 0 0,9 3 0 15,7 4 0-15,11 3 0 0,4 0 0 16,0-2 0-16,-4 2 0 16,4-1 0-16,-4 1 0 0,-2 0 0 15,-9 2 0-15,-3 0 0 0,-5 1 0 16,-8-1 0-16,-4 2 0 0,-7-2 0 16,-5 0 0-16,-5-1 0 15,-6-3 0-15,-8-3 0 0,-2-2 0 16,-4-3 0-16,3-3 0 0,5 0 0 15,9-3 0-15,11-4-41 0,5-3-1303 16,6 3-221-16,4-3-768 0</inkml:trace>
  <inkml:trace contextRef="#ctx0" brushRef="#br0" timeOffset="47466.28">13376 8541 4842 0,'0'0'1877'0,"0"0"-1233"0,0 0-120 0,-35-40-219 0,15 35-305 15,3 2 0-15,0 3 0 0,-3 6 0 16,3 7 0-16,-3 7 0 0,3 6 0 16,-2 4 0-16,3 6 0 15,6 3 0-15,3-1 0 0,7 0 0 16,0-3 0-16,17-6 0 0,4-7 0 15,3-7 0-15,9-8 0 0,3-7 0 16,1-10 0-16,0-8 0 0,-4-4 0 16,-4-2 0-16,-10 0 0 0,-11-2 0 15,-6 3 0-15,-4-2 0 0,-8 2 0 16,-5-1 0-16,5-1 0 0,-3 0 0 16,-1 3 0-16,-1 1 0 15,5 4 0-15,4 5 0 0,0 1-461 16,6 5-1064-16,0-1-636 0</inkml:trace>
  <inkml:trace contextRef="#ctx0" brushRef="#br0" timeOffset="47756.07">13608 8135 1260 0,'0'0'5755'0,"0"0"-4839"0,0 0-655 16,0 0-261-16,0 0 0 0,0 0 0 15,-15 53 0-15,15-9 0 0,5 5 0 16,1 2 0-16,-2 7 0 0,-4 6 0 16,-4 4 0-16,-2 5 0 15,-5-1 0-15,1-3 0 0,0-5 0 16,-1-11 0-16,5-13 0 0,2-11 0 15,4-12 0-15,4-10 0 16,0-4-485-16,-2-10-2909 0</inkml:trace>
  <inkml:trace contextRef="#ctx0" brushRef="#br0" timeOffset="48696.07">13635 8544 2605 0,'0'0'1520'16,"0"0"-103"-16,0 0-569 0,0 0-219 15,0 0 215-15,0 0-515 0,0 0-329 16,0 0 0-16,0 0 0 16,0 0 0-16,25-20 0 0,3 16 0 15,3-2 0-15,0 3 0 0,-10 1 0 16,0 2 0-16,-11 0 0 0,0 1 0 16,-7 1 0-16,-3 1 0 15,-3 3 0-15,-7 6 0 0,-11 11 0 16,-12 2 0-16,-6 5 0 0,2 3 0 15,4 0 0-15,2 0 0 0,6-4 0 16,15-1 0-16,8-4 0 0,8-4 0 16,15 0 0-16,10-4 0 0,6-2 0 15,10-4 0-15,7-5 0 0,-2-1 0 16,4-1 0-16,-19-1 0 0,-4-1-4039 16</inkml:trace>
  <inkml:trace contextRef="#ctx0" brushRef="#br0" timeOffset="79150.2">9490 12785 1564 0,'0'0'344'0,"0"0"1269"0,0 0-548 15,0 0-513-15,0 0-44 0,0 0 188 16,0 0-367-16,0 0-33 16,-10-13 20-16,10 17-236 0,0 6 4 15,4 12 128-15,2 6-40 0,-2 7-20 16,-2 6 40-16,2 2-175 16,-4 5-17-16,5 7 0 0,-5 3 0 15,-5 2 0-15,-1 3 0 0,-2-1 0 16,2 1 0-16,-5-2 0 0,5-2 0 15,0 0 0-15,6-2 0 0,-4 1 0 16,0-2 0-16,4 0 0 16,0-1 0-16,4-4 0 0,0 0 0 15,2-3 0-15,0 0 0 0,-1-3 0 16,1-1 0-16,-2-2 0 0,-4-3 0 16,0 1 0-16,-4-1 0 0,2-2 0 15,-7 0 0-15,3 0 0 0,-4-4 0 16,0-1 0-16,-1-3 0 15,1-4 0-15,0-2 0 0,8-6 0 0,-3-5 0 16,1-5 0-16,2-4-777 16,2-3-2337-16</inkml:trace>
  <inkml:trace contextRef="#ctx0" brushRef="#br0" timeOffset="80133.7">9527 12872 1924 0,'0'0'1237'0,"0"0"-305"0,0 0-411 0,0 0-145 15,0 0 164-15,0 0-136 16,0 0-40-16,0 0 1 0,0 0-153 15,0 0 52-15,42-25 176 0,-7 18-268 16,2 2-84-16,6 5-36 0,9 1-40 16,6 4-12-16,10 1 4 15,11-2 12-15,10 0-16 0,12 0 0 16,15 0 12-16,4 1-12 0,10-2 0 16,2-3 0-16,7-2 0 0,-5-2 0 15,-8 0 12-15,-14 0-12 0,-17 2 120 16,-17 2 5-16,-16 0-125 0,-18 0 0 15,-9 0 0-15,-19 4 0 16,-5-1-97-16,-7 1-387 0,-4-1-244 16,-8 3-337-16,-3-1-119 0,3 2-437 0</inkml:trace>
  <inkml:trace contextRef="#ctx0" brushRef="#br0" timeOffset="80509.06">11402 12912 3045 0,'0'0'1272'0,"0"0"-727"16,-41-3-401-16,18 10 128 15,2 5 216-15,1 5-128 0,5 6-44 0,5 5 41 16,4 6-141-16,6 7 68 16,4 6 212-16,2 6-228 0,9 8-139 15,-5 5-129-15,2 7 0 0,-1-1 0 16,-1 3 0-16,-6-1 0 0,-4-1 0 16,0-4 0-16,-4-3 0 15,4-7 0-15,0-6 0 0,0-7 0 16,0-6 0-16,0-7-25 0,0-9-303 15,0-7-104-15,0-7-529 16,0-6-343-16,0-4-561 0</inkml:trace>
  <inkml:trace contextRef="#ctx0" brushRef="#br0" timeOffset="81192.23">9389 14488 5774 0,'0'0'332'0,"0"0"-140"0,-41 4 161 0,30-3-165 0,5 0 36 0,2 2 132 15,4-2-180-15,0 0-24 0,4 1-44 16,8 6-96-16,26 2 56 0,9 3 189 16,15 0-257-16,10-1 0 0,9-6 0 15,8-1 0-15,16-4 0 0,11-1 0 16,8 0 0-16,4 0 0 15,3-1 0-15,-5 0 0 0,-6 1 0 16,-9 1 0-16,-1 2 0 0,-11 3 0 16,-10 2 0-16,-11 0 0 0,-9 0 0 15,-16-2 0-15,-5-4 0 0,-7 0-241 16,-10-4-1095-16,-10-2-161 0,-9-6-572 16</inkml:trace>
  <inkml:trace contextRef="#ctx0" brushRef="#br0" timeOffset="81663.39">11266 14074 2625 0,'0'0'2853'0,"0"0"-1756"16,0 0-645-16,25 42 276 0,-9-11-291 15,1 3-437-15,-7 4 0 16,-6 2 0-16,2 3 0 0,-6 6 0 16,0-2 0-16,0 2 0 0,0-4 0 15,4-5 0-15,7-3 0 0,-5-5 0 16,0-11-1670-16,-2-4-1251 0</inkml:trace>
  <inkml:trace contextRef="#ctx0" brushRef="#br0" timeOffset="92488.1">9769 14979 3477 0,'0'0'1737'16,"0"0"-260"-16,0 0-765 0,0 0-176 15,-2 39-283-15,2-7-253 0,-4 5 0 16,0 1 0-16,2-6 0 16,2-1 0-16,0-3 0 0,0 0 0 15,0-2 0-15,0-4 0 0,0-1 0 16,0-4 0-16,0-7 0 0,0-4 0 15,0-4 0-15,0-2 0 16,0-1 0-16,0-10 0 0,2-14 0 16,2-9 0-16,2-9 0 0,2-8 0 15,3 0 0-15,-5-6 0 0,0 0 0 16,-2 4 0-16,3 3 0 0,3 11 0 16,-6 10 0-16,2 11 0 0,-6 9 0 15,4 7 0-15,-4 2 0 0,0 7 0 16,2 11 0-16,3 12 0 0,1 8 0 15,4 3 0-15,0 1 0 16,1-6 0-16,3 1 0 0,7-3 0 16,-2 1 0-16,1-3 0 0,5-3 0 15,-8-4 0-15,3-4 0 16,-5-6 0-16,-5-5 0 0,-4-3 0 16,0-5 0-16,-1-1 0 0,1-1 0 15,-6-5 0-15,4-5 0 0,-2-6-161 16,2-6-875-16,0 4-1686 0,-4-2-935 0</inkml:trace>
  <inkml:trace contextRef="#ctx0" brushRef="#br0" timeOffset="92937.28">10019 15223 6843 0,'0'0'1349'16,"0"0"-1349"-16,-4-47 0 0,8 17 0 15,3-4 0-15,3 1 0 0,6-6 0 16,1-3 0-16,4 1 0 0,3 2 0 16,-3 4 0-16,0 10 0 0,-5 9 0 15,-5 7 0-15,-5 8 0 0,-6 4 0 16,4 12 0-16,-2 12 0 0,-2 14 0 15,0 7 0-15,-2 6 0 16,-2-5 0-16,4 1 0 0,0-2 0 16,0-7 0-16,4-1 0 0,-2-4 0 15,6-9 0-15,-1-2 0 16,-1-6 0-16,2-5-33 0,-2-3-1263 16,-2-6-425-16</inkml:trace>
  <inkml:trace contextRef="#ctx0" brushRef="#br0" timeOffset="93124.27">10360 15170 6943 0,'0'0'1160'0,"0"0"-1071"16,0 0-89-16,0 0 0 0,-35 45 0 16,25-7 0-16,-2 3 0 0,7-6 0 15,5-9 0-15,7-2 0 0,3-8 0 16,4 0 0-16,-3-7 0 15,5-4 0-15,-5-4-1686 0,-5-4-1067 0</inkml:trace>
  <inkml:trace contextRef="#ctx0" brushRef="#br0" timeOffset="93234.93">10476 14970 7891 0,'0'0'301'0,"0"0"-301"0,0 0 0 16,0 0 0-16,0 0-1517 0,-25 34-456 15,25-21-1065-15</inkml:trace>
  <inkml:trace contextRef="#ctx0" brushRef="#br0" timeOffset="93669.33">10625 15236 4546 0,'0'0'1328'0,"-31"-48"-407"0,14 24-121 16,1 11-203-16,1 7-597 0,-1 9 0 15,1 10 0-15,3 8 0 0,-4 5 0 16,-3 5 0-16,6 1 0 16,9-1 0-16,4-3 0 0,11-3 0 15,5-5 0-15,9-7 0 0,2-4 0 16,4-8 0-16,0-5 0 15,2-5 0-15,-2-8 0 0,-4-1 0 16,-6-2 0-16,-5 0 0 0,-6 5 0 16,-1 5 0-16,-7 4 0 0,-2 6 0 15,4 0 0-15,-4 11 0 0,4 13 0 16,-2 9 0-16,-2 7 0 0,-2 5 0 16,-6 0 0-16,-5 2 0 0,-1 2 0 15,-7 0 0-15,-2-2 0 0,-1-1 0 16,-3-5 0-16,0-3 0 15,2-10 0-15,2-7 0 0,5-10 0 16,5-11 0-16,3-11 0 0,4-14 0 16,6-18-157-16,0-17-511 0,6-19-96 15,11-17-781-15,-3 19-60 16,7-11-204-16</inkml:trace>
  <inkml:trace contextRef="#ctx0" brushRef="#br0" timeOffset="93995.56">10854 14740 4670 0,'0'0'800'0,"0"0"280"0,0 0-651 16,-24 34-93-16,13 4 32 16,1 11-56-16,-2 9-115 0,1-1-197 15,3 1 0-15,6-1 0 0,2-6 0 16,6-5 0-16,4-7 0 0,1-7 0 16,-1-5 0-16,0-6 0 0,-3-8 0 15,-1-6 0-15,-2-4 0 0,0-3 0 16,2-7 0-16,5-7 0 15,5-9 0-15,-1-4 0 0,1 0 0 16,1 3 0-16,-7 5 0 0,0 6 0 16,-3 5 0-16,-3 4 0 0,-4 3 0 15,4 1 0-15,-2 5 0 0,6 4 0 16,-2 8 0-16,-1 4 0 16,-3 4 0-16,2 1 0 0,-4-4 0 15,-4 0 0-15,2-3 0 0,-3-6 0 16,1-5 0-16,4-4 0 15,0-4 0-15,4-1-301 0,3-4-2996 16,7-13-533-16</inkml:trace>
  <inkml:trace contextRef="#ctx0" brushRef="#br0" timeOffset="94149.28">11129 14780 6679 0,'0'0'836'0,"0"0"-200"0,0 0-595 15,0 0-41-15,0 0 0 0,0 0 0 16,-16 38 0-16,6 2 0 0,-1 10 0 15,7 1 0-15,2-1 0 16,2-1 0-16,2 0 0 0,2-4 0 16,0-3 0-16,-4-2 0 0,0-6 0 15,0-11-1910-15,0-5-959 0</inkml:trace>
  <inkml:trace contextRef="#ctx0" brushRef="#br0" timeOffset="94290.59">11034 15195 7075 0,'0'0'916'0,"0"0"-715"15,48-37-201-15,-11 28 0 16,4-3 0-16,-3-2 0 0,3-2 0 16,0 0 0-16,1-1 0 0,-3-2 0 15,-8 5-1265-15,0-4-2529 0</inkml:trace>
  <inkml:trace contextRef="#ctx0" brushRef="#br0" timeOffset="95159.14">11776 15136 3837 0,'0'0'1145'16,"0"0"-353"-16,0-51 25 0,-2 28 183 15,-2 4-452-15,-8-3-495 16,-7 3-53-16,-4 3 0 0,-3 3 0 16,-5 11 0-16,4 3 0 0,2 15 0 15,8 7 0-15,1 7 0 0,1 2 0 16,5 2 0-16,6 2 0 16,4-4 0-16,8-5 0 0,9-2 0 15,3-6 0-15,7-10 0 0,4-6 0 16,6-7 0-16,1-9 0 15,-3-3 0-15,-8-7 0 0,-5 2 0 16,-3 2 0-16,-13 5 0 0,0 6 0 16,-6 6 0-16,0 2 0 0,0 13 0 15,0 11 0-15,5 5 0 0,1 8 0 16,-2 5 0-16,2-3 0 0,-6 2 0 16,0 0 0-16,0 0 0 0,-6-3 0 15,-4-1 0-15,-5-3 0 0,-1-5 0 16,-5-7 0-16,4-6 0 15,-3-9 0-15,-1-7 0 0,0-5 0 16,1-13 0-16,3-7 0 0,1-9 0 16,1-6 0-16,9-3 0 0,6 2 0 15,10 4 0-15,17 5 0 16,10 2 0-16,9 3 0 0,-3 1 0 16,5-1 0-16,-11 0 0 0,-2 4 0 15,-4-2 0-15,-8 1 0 0,2-1 0 16,-9 4 0-16,-5 2 0 0,-5 1 0 15,-2 2 0-15,-4 1 0 16,-4 0 0-16,-2 1 0 0,-1 1 0 16,-3 1 0-16,-4 2 0 0,-1 5 0 15,3 3 0-15,-3 2 0 0,5 10 0 16,-3 7 0-16,-1 9 0 0,2 10 0 16,-3 4 0-16,5 8 0 0,4-2 0 15,1-1 0-15,5 0 0 0,7-8 0 16,7-5 0-16,7-10 0 15,6-10 0-15,-1-7 0 0,12-10 0 16,-3-12 0-16,2-10 0 0,0-9 0 16,-2-7 0-16,-12 7-1525 0,-6-2-1269 0</inkml:trace>
  <inkml:trace contextRef="#ctx0" brushRef="#br0" timeOffset="95343.33">12227 14581 6907 0,'0'0'1108'0,"0"0"-931"16,0 0-177-16,0 0 0 0,-10 58 0 16,-1-13 0-16,1 9 0 0,0 6 0 15,8-2 0-15,2 2 0 0,2 2 0 16,-2 1 0-16,4 0 0 0,-4-5 0 16,0-2 0-16,-4-6 0 0,4-10 0 15,0-12-1029-15,-2-12-896 0</inkml:trace>
  <inkml:trace contextRef="#ctx0" brushRef="#br0" timeOffset="95451.07">12064 15152 6879 0,'0'0'1128'15,"0"0"-943"-15,53-34-185 0,-17 21 0 16,1 2 0-16,-6 1 0 16,6-2 0-16,4-1 0 0,-10 1 0 15,-4-1-257-15</inkml:trace>
  <inkml:trace contextRef="#ctx0" brushRef="#br0" timeOffset="96240.08">12731 15252 5682 0,'0'0'672'0,"0"0"-443"0,0 0 315 16,0 0-204-16,38-20-68 0,-14 0 20 15,-1-4-256-15,-2-2 4 0,-7 1-16 16,-1-2-12-16,-5 1-12 0,-6 0 20 15,-2 2-16-15,-6-1-4 16,-5 4 16-16,-9 3-7 0,-3 6-9 16,-4 10 0-16,-2 7 0 0,0 12 0 15,0 9 0-15,3 4 0 0,3 4 0 16,4 3 0-16,13 1 0 16,6-1 0-16,6-3 0 0,13-4 0 15,4-6 0-15,3-6-9 0,5-6 1 16,7-5 8-16,-3-4 0 15,-2-4-132-15,-2-8-108 0,-4-4-260 16,-2-5 132-16,-3-2-4 0,-1-2-401 16,-7-2 121-16,-1 1 108 0,-3 8-165 15,-2 6 413-15,-6 5 296 0,-2 5 188 16,0 9 405-16,0 5 3 0,0 2 304 16,0-2-368-16,-2-2-147 0,2-7 107 15,0-1-272-15,0-3-40 0,0-1 48 16,0-1-148-16,0 0 68 15,0-7-87-15,2-8-61 0,-2-8 0 16,9-5 0-16,-3-4 0 0,0 0 0 16,4 3 0-16,1 7 0 0,-1 4 0 15,0 7 0-15,-3 8 0 0,-7 3 0 16,8 3 0-16,-6 14 0 16,-2 9 0-16,4 6 0 0,-4 5 0 15,0-3 0-15,4-3 0 0,2-5 0 16,1-2 0-16,7-8-889 15,-1-4-700-15,-3-6-1064 0</inkml:trace>
  <inkml:trace contextRef="#ctx0" brushRef="#br0" timeOffset="96535.1">13314 15132 6767 0,'0'0'920'0,"-43"-52"-415"0,22 31-505 16,5 9 0-16,5 6 0 0,3 6 0 15,2 4 0-15,-9 12 0 16,3 11 0-16,-9 8 0 0,7 5 0 16,8-2 0-16,6-7 0 0,10-6 0 15,7-5 0-15,3-6 0 16,7-6 0-16,-2-4 0 0,2-4 0 16,-2-6 0-16,-7-6 0 0,1-1 0 15,-9-6 0-15,-4-1 0 0,-6-4 0 16,0 2 0-16,-4-4 0 0,-6 2 0 15,0 1 0-15,-3 7 0 16,3 2-317-16,-1 5-39 0,1 6-336 16,10-1 27-16,0 4-75 0,0-2-1277 15,15-3 144-15</inkml:trace>
  <inkml:trace contextRef="#ctx0" brushRef="#br0" timeOffset="96795.31">13403 15041 4782 0,'0'0'1140'0,"0"0"-211"0,-25 32 335 15,19-15-1187-15,2 0-77 16,4 3 0-16,0 2 0 0,4 3 0 16,0 1 0-16,3 0 0 0,3-1 0 15,0-3 0-15,7-4 0 16,-1-5 0-16,5-6 0 0,0-7 0 16,3-1 0-16,-1-11 0 0,-4-4 0 15,-1-7 0-15,1-3 0 0,-7-6 0 16,-3-1 0-16,-7 1 0 0,2-1 0 15,-8 2 0-15,-2 3 0 16,-5 6 0-16,1 10 0 0,6 6 0 16,-2 6 0-16,6 1-181 0,4 4-687 15,2 2 247-15,10 3 253 0,5 3-800 16,0-4-125-16,-5-1 13 0</inkml:trace>
  <inkml:trace contextRef="#ctx0" brushRef="#br0" timeOffset="97289.33">13806 15095 4810 0,'0'0'1244'16,"0"0"113"-16,-25-34-589 0,15 14-755 16,-6-1-13-16,1 2 0 0,3 2 0 15,-7 5 0-15,3 7 0 0,-1 7 0 16,3 8 0-16,1 8 0 16,-1 5 0-16,1 6 0 0,3 1 0 15,2-1 0-15,8-1 0 0,0-5 0 16,10-2 0-16,5-10 0 0,7-5 0 15,3-6 0-15,8-7 0 16,-2-7 0-16,0-5 0 0,0-5 0 16,-8 0 0-16,2 0 0 0,-11 1 0 15,-3 4 0-15,-5 3 0 0,-4 5 0 16,2 5 0-16,-4 3 0 0,0 3 0 16,0 0 0-16,0 2 0 0,0 4 0 15,0 2 0-15,4 6 0 0,2 4 0 16,0 0 0-16,-1 3 0 0,-1 3 0 15,-4 4 0-15,-4 6 0 16,-1 1 0-16,-5 3 0 0,0 4 0 16,-3 3 0-16,-1 1 0 0,-3 1 0 15,-3 2 0-15,-1-3 0 16,0-1 0-16,-8-2 0 0,-2-5 0 16,0-5 0-16,-4-7 0 0,2-8 0 15,-2-9 0-15,2-9 0 0,6-7 0 16,0-11 0-16,9-9 0 15,7-7 0-15,1-8 0 0,8-4 0 16,2-1 0-16,2 3 0 0,19 6 0 16,3 2 0-16,10 2 0 0,7-5-377 15,-10 8-1128-15,2-3-576 0</inkml:trace>
  <inkml:trace contextRef="#ctx0" brushRef="#br0" timeOffset="97616.18">13990 14675 6707 0,'-10'34'576'0,"2"2"-488"0,6 9 733 0,-3 1-821 0,1 1 0 16,2 2 0-16,-2-2 0 16,4-3 0-16,0-2 0 0,0-7 0 15,0-3 0-15,0-7 0 0,0-6 0 16,0-8 0-16,0-7 0 0,0-2 0 15,0-2 0-15,10-9 0 0,5-5 0 16,6-6 0-16,5-4 0 16,-3 4 0-16,-2 6 0 0,0 3 0 15,-7 2 0-15,-2 4 0 0,-7 3 0 16,1 2 0-16,-6 1 0 0,4 8 0 16,-4 9 0-16,-4 6 0 0,-2 3 0 15,1-1 0-15,3-2 0 0,2-6 0 16,7-4 0-16,9-4 0 0,-1-5-1662 15,7-5-1195-15</inkml:trace>
  <inkml:trace contextRef="#ctx0" brushRef="#br0" timeOffset="98103.34">14811 14762 7207 0,'0'0'860'0,"-25"66"-735"0,15-21-125 16,2 2 0-16,-7 3 0 0,5 0 0 16,4-2 0-16,1-4 0 0,5-5 0 15,0-7 0-15,5-5 0 0,1-5 0 16,0-7 0-16,2-4 0 15,-2-6-333-15,-1-3-984 0,1-4-631 0</inkml:trace>
  <inkml:trace contextRef="#ctx0" brushRef="#br0" timeOffset="98342.27">14443 14608 6591 0,'0'0'1300'0,"0"0"-999"15,0 0-301-15,0 0 0 0,0 0 0 16,0 0 0-16,72 37 0 16,-22-28 0-16,6-4 0 0,-3-5 0 15,5-1 0-15,4-3 0 0,-8 2 0 16,0 0 0-16,-13 2 0 0,-6 0 0 16,-12 0 0-16,-4 2 0 0,-11 0-1241 15,0 2-876-15,-6-3-1757 0</inkml:trace>
  <inkml:trace contextRef="#ctx0" brushRef="#br0" timeOffset="98591.11">15057 14654 6991 0,'0'0'1201'16,"0"0"-1201"-16,-25 53 0 16,15-18 0-16,-7 8 0 0,3 3 0 15,1 5 0-15,-5 4 0 0,5 0 0 16,-1 3 0-16,4 0 0 0,-1-2 0 15,5 0 0-15,2-5 0 16,-2-4 0-16,6-4 0 0,0-6 0 16,6-7 0-16,8-8 0 0,13-9 0 15,8-7 0-15,9-6 0 0,14-6 0 16,8-4 0-16,2 0 0 0,-2 0 0 16,-4 2 0-16,-6 0 0 0,-13 3 0 15,-12 0 0-15,-10 4-1674 0</inkml:trace>
  <inkml:trace contextRef="#ctx0" brushRef="#br0" timeOffset="101254.37">15673 15271 3929 0,'0'0'781'16,"0"0"659"-16,0 0-659 0,0 0-113 15,0 0-75-15,0 0-593 16,0 0 0-16,43 51 0 0,-22-19 0 16,4 2 0-16,-9 4 0 0,-5 2 0 15,-11 3 0-15,-11 7 0 0,-16 1 0 16,-8 2 0-16,-4-4 0 0,-2-10 0 15,10-11 0-15,10-12 0 16,11-10 0-16,3-8 0 0,7-21-877 16,7 0-1200-16,7-15-1825 0</inkml:trace>
  <inkml:trace contextRef="#ctx0" brushRef="#br0" timeOffset="101773.34">16330 14665 5078 0,'0'0'576'0,"0"0"373"0,0 0 179 0,0 0-784 0,0 0-227 0,-37 65-117 15,16-8 0-15,1 13 0 0,1 1 0 16,9-1 0-16,1 1 0 0,9 0 0 15,0-3 0-15,11-6 0 16,5-9 0-16,5-7 0 0,6-8 0 16,2-8 0-16,0-11 0 0,2-11 0 15,0-8 0-15,-4-13 0 16,2-10 0-16,-9-8 0 0,-7-5 0 16,-3-2 0-16,-10 1 0 0,-6 2 0 15,-13 5 0-15,-8 5 0 0,0 7 0 16,-4 10 0-16,-6 8 0 0,6 10 0 15,0 4 0-15,11 4 0 16,7-1-381-16,7 4-255 0,6-1-665 16,2-5 77-16,6-2-225 0</inkml:trace>
  <inkml:trace contextRef="#ctx0" brushRef="#br0" timeOffset="102051.15">16560 15178 6374 0,'0'0'1057'0,"0"0"-497"16,0 0-359-16,0 0-201 0,0 0 0 16,0 0 0-16,2 45 0 0,2-17 0 15,2 3 0-15,-6-2 0 16,4 1 0-16,0-3 0 0,3-3 0 16,-3-4 0-16,4-7 0 0,2-6 0 15,1-5 0-15,3-4 0 0,3-11 0 16,-1-10 0-16,3-6 0 15,-3-7 0-15,1-1 0 0,-3 0 0 16,-3 1 0-16,-5 1 0 0,0 0 0 16,-6 4 0-16,0 4 0 0,0 0 0 15,-2 1 0-15,2-3-145 0,0 9-2268 16,2-4-748-16</inkml:trace>
  <inkml:trace contextRef="#ctx0" brushRef="#br0" timeOffset="102250.61">16897 14687 7387 0,'0'0'805'0,"0"0"-805"0,0 0 0 15,-25 53 0-15,15-12 0 0,-7 10 0 16,7 6 0-16,-1-3 0 16,5 2 0-16,6 1 0 0,0 0 0 15,0 0 0-15,0-2 0 0,-4-5 0 16,4-4 0-16,-2-5 0 0,-2-5 0 15,0-8 0-15,2-10-137 16,2-8-1512-16,-5-9-396 0</inkml:trace>
  <inkml:trace contextRef="#ctx0" brushRef="#br0" timeOffset="102344.03">16777 15229 6066 0,'0'0'913'0,"0"0"-317"0,51-39 21 15,-28 31-617-15,2-1 0 0,-4-1 0 16,10-1 0-16,-9 3-845 0,-1-3-4658 0</inkml:trace>
  <inkml:trace contextRef="#ctx0" brushRef="#br0" timeOffset="102918.1">17360 15091 6082 0,'0'0'993'15,"0"0"-781"-15,0 0 284 16,-11 66-87-16,-1-19-409 0,-7 8 0 16,7-3 0-16,2-8 0 0,5-1 0 15,5-9 0-15,5-4 0 16,7-10 0-16,2-8 0 0,7-8 0 16,6-7 0-16,0-15 0 0,8-8 0 15,-2-6 0-15,-4-4 0 0,-6 1 0 16,-3 0 0-16,-7 7 0 0,-3 6 0 15,-6 7 0-15,0 8 0 16,-4 6 0-16,0 1 0 0,-4 7 0 16,2 11 0-16,-2 5 0 0,0 4 0 15,4-4 0-15,6-5 0 0,5-6 0 16,3-5 0-16,9-2 0 0,-3-4 0 16,1-1 0-16,4-5 0 0,-9-2 0 15,5-3 0-15,-6-2 0 0,-5-1 0 16,-2-4 0-16,-4-2 0 15,-4-1 0-15,0 0 0 0,-6-4 0 16,-2-1 0-16,-5 0 0 0,3-3 0 16,4 1 0-16,2-1-689 0,4 5-304 15,6 6-1196-15,-2 2-668 0</inkml:trace>
  <inkml:trace contextRef="#ctx0" brushRef="#br0" timeOffset="103088.9">17796 15050 7227 0,'0'0'965'0,"-6"62"-965"0,2-23 0 16,4-1 0-16,-3 4 0 0,-1-3 0 15,4-1 0-15,0-5 0 0,0-4 0 16,7-6 0-16,-3-9 0 0,0-5 0 16,-2-7 0-16,6-6 0 0,-2-3-1902 15,5-19-631-15</inkml:trace>
  <inkml:trace contextRef="#ctx0" brushRef="#br0" timeOffset="103197.16">17860 14675 7655 0,'0'0'388'15,"0"0"-239"-15,0 0-149 0,0 0 0 16,0 0 0-16,0 0 0 16,0 0 0-16,-19 58 0 0,15-36-1313 15,4-4-748-15</inkml:trace>
  <inkml:trace contextRef="#ctx0" brushRef="#br0" timeOffset="103399.29">18089 14743 8192 0,'0'0'0'0,"0"0"0"0,-24 35 0 15,7 4 0-15,5 13 0 0,-3 7 0 16,5 8 0-16,-1 0 0 0,5-3 0 15,2-3 0-15,4-8 0 16,0-6 0-16,0-7 0 0,0-11 0 16,4-11 0-16,2-18 0 0,5-16-353 15,-1-5-2080-15,0-12-104 0</inkml:trace>
  <inkml:trace contextRef="#ctx0" brushRef="#br0" timeOffset="103583.32">18284 14585 7295 0,'0'0'897'0,"-17"67"-897"0,3-15 0 16,3 4 0-16,-1 9 0 0,-3 9 0 15,9 2 0-15,0 3 0 0,6-6 0 16,0-3 0-16,6-7 0 0,0-9 0 16,5-10 0-16,5-11 0 0,1-12-657 15,-3-13-2769-15</inkml:trace>
  <inkml:trace contextRef="#ctx0" brushRef="#br0" timeOffset="104135.34">18902 14745 6262 0,'0'0'216'16,"-19"-47"301"-16,9 32-53 0,-1 10-60 15,1 9-75-15,-6 9-329 0,-1 10 0 16,3 13 0-16,-3 8 0 16,5 8 0-16,1 7 0 0,3 4 0 15,-2 1 0-15,8 0 0 0,-7-1 0 16,7 0 0-16,-2-6 0 0,0-7 0 15,4-7 0-15,6-11 0 16,5-8 0-16,3-11 0 0,7-9 0 16,6-9 0-16,2-13 0 0,-1-9 0 15,1-6 0-15,-10-6 0 0,-5 2 0 16,-9 1 0-16,-14 8 0 0,-7 4 0 16,-11 8 0-16,-6 6 0 0,-2 9 0 15,0 2 0-15,2 7 0 0,6 3 0 16,6-4 0-16,11-1 0 0,6-1 0 15,4-2-117-15,0 2-943 16,8 0-1281-16,10-4 312 0</inkml:trace>
  <inkml:trace contextRef="#ctx0" brushRef="#br0" timeOffset="104401.19">19009 15322 6879 0,'0'0'1060'0,"48"-2"-807"15,-13-10-253-15,-2-6 0 0,4-6 0 16,-6-2 0-16,0-6 0 0,-10 1 0 16,-7-2 0-16,-5 2 0 0,-9 2 0 15,-2 2 0-15,-9 5 0 0,-5 4 0 16,-9 10 0-16,2 8 0 0,-8 7 0 16,2 13 0-16,-4 6 0 0,8 7 0 15,5 2 0-15,3-1 0 0,17-1 0 16,4-3 0-16,17-5 0 0,6-4 0 15,16-4 0-15,7-5 0 16,10-7 0-16,6-5 0 0,-16 0-273 16,-1-9-4197-16</inkml:trace>
  <inkml:trace contextRef="#ctx0" brushRef="#br0" timeOffset="104821.1">20035 15080 5266 0,'0'0'1144'0,"0"0"-407"0,0 0 191 0,-50-5-811 15,25 9-117-15,-6 2 0 0,2 2 0 16,4 5 0-16,-2 4 0 0,3 6 0 15,3 7 0-15,4 6 0 16,7 4 0-16,6 2 0 0,4 0 0 16,10-1 0-16,5-5 0 0,12-8 0 15,2-7 0-15,4-11 0 0,2-10 0 16,0-13 0-16,2-13-265 0,-8 1-2072 16,-2-5-972-16</inkml:trace>
  <inkml:trace contextRef="#ctx0" brushRef="#br0" timeOffset="105006.72">20076 14740 4021 0,'0'0'2934'15,"0"0"-1697"-15,0 0-1237 0,-41 49 0 16,24-13 0-16,0 6 0 16,1 6 0-16,1 7 0 0,3 4 0 15,8 2 0-15,4 0 0 0,4 0 0 16,8-5 0-16,3-8 0 0,4-6 0 15,1-9 0-15,3-9 0 16,-7-9-1141-16,3-9-1304 0</inkml:trace>
  <inkml:trace contextRef="#ctx0" brushRef="#br0" timeOffset="105161.27">20169 15232 6486 0,'0'0'1289'0,"0"0"-872"0,-4 37-417 16,4-17 0-16,0 2 0 15,0 0 0-15,0-1 0 0,0-3 0 16,0-4 0-16,0-3 0 0,0-4 0 16,0-4-401-16,0-3-924 0,6-3-471 0</inkml:trace>
  <inkml:trace contextRef="#ctx0" brushRef="#br0" timeOffset="105278.12">20347 14779 5550 0,'0'0'1809'0,"0"0"-976"16,0 0-833-16,0 0 0 0,0 0 0 16,0 0 0-16,0 0 0 0,0 0-441 15,0 0-679-15,0 0-289 0,16 21-2589 0</inkml:trace>
  <inkml:trace contextRef="#ctx0" brushRef="#br0" timeOffset="105658.11">20690 14769 6526 0,'0'0'469'16,"-33"-61"639"-16,14 26-1019 16,3 6-89-16,-1 0 0 0,-2 4 0 15,3 4 0-15,-3 5 0 0,1 2 0 16,-3 6 0-16,5 6 0 0,-5 2 0 15,4 9 0-15,1 7 0 0,1 0 0 16,1 4 0-16,6 4 0 16,-1-3 0-16,9 4 0 0,9 5 0 15,3 3 0-15,7 6 0 0,3 4 0 16,1 3 0-16,2 3 0 0,-4 2 0 16,-5 0 0-16,1 2 0 0,-7 2 0 15,-2-2 0-15,-6 0 0 0,-2-3 0 16,-4-3 0-16,-6-5 0 15,-3-3 0-15,7-8 0 0,-2-9 0 16,2-7 0-16,4-8 0 0,2-6-237 16,2-5-1592-16,4-3-352 0,6-15-1764 0</inkml:trace>
  <inkml:trace contextRef="#ctx0" brushRef="#br0" timeOffset="105999.19">20928 14837 4117 0,'0'0'1153'0,"0"0"304"16,-31-38-669-16,18 25-200 0,-1 0-499 16,-3 1-89-16,1 2 0 0,-1 1 0 15,3 3 0-15,3 4 0 0,1 2 0 16,4 0 0-16,2 2 0 0,-1 2 0 15,-1 4 0-15,0 6 0 16,-4 7 0-16,-1 3 0 0,1 3 0 16,6 1 0-16,2-1 0 0,2 3 0 15,10 4 0-15,3 4 0 0,7 2 0 16,1 3 0-16,0 2 0 16,-7-1 0-16,-2 1 0 0,-5-4 0 15,-7-2 0-15,-2-3 0 0,-7-1 0 16,-3-4 0-16,0-3 0 15,-7-8-485-15,6-1-327 0,1-7-993 16,0-7-372-16</inkml:trace>
  <inkml:trace contextRef="#ctx0" brushRef="#br0" timeOffset="106119.28">20483 15302 6915 0,'0'0'704'0,"0"0"-131"15,39 0-573-15,-1 0 0 0,3 0 0 16,0-1 0-16,1-5 0 15,-1-3 0-15,-2-4 0 0,7-1 0 16,-5-1-57-16,-8 3-1511 0,-6-4-553 0</inkml:trace>
  <inkml:trace contextRef="#ctx0" brushRef="#br0" timeOffset="106277">21014 15140 7491 0,'0'0'701'0,"-20"46"-701"0,5-14 0 16,3 2 0-16,-3 2 0 0,5-2 0 15,4-7 0-15,6-4 0 16,4-5 0-16,8-7 0 0,3-5-445 16,-3-2-1648-16,-1-8-1072 0</inkml:trace>
  <inkml:trace contextRef="#ctx0" brushRef="#br0" timeOffset="106385.24">21116 14895 8192 0,'0'0'0'0,"-17"-47"0"0,9 27 0 15,2 10 0-15,1 3 0 16,-1 0-3887-16</inkml:trace>
  <inkml:trace contextRef="#ctx0" brushRef="#br0" timeOffset="106743.06">21368 15174 5298 0,'0'0'1429'0,"-44"-15"-569"0,20 15-255 15,-3 6-605-15,0 11 0 0,0 3 0 16,2 6 0-16,5 5 0 16,3 3 0-16,9 3 0 0,6 1 0 15,4-4 0-15,10 1 0 0,5-6 0 16,3-5 0-16,7-3 0 0,0-10 0 15,4-4 0-15,0-6-229 16,0-4-851-16,-8-3-109 0,-3-6-1688 0</inkml:trace>
  <inkml:trace contextRef="#ctx0" brushRef="#br0" timeOffset="107020.12">21531 15254 6414 0,'0'0'1045'0,"-14"43"-312"15,7-17-733-15,5 0 0 0,2 2 0 16,0 2 0-16,5-1 0 0,1-1 0 16,6-1 0-16,-2-2 0 0,5-4 0 15,-3-4 0-15,3-1 0 16,-5-7 0-16,-4-3 0 0,5-5 0 16,-1-4 0-16,11-10 0 0,-5-10 0 15,5-5 0-15,2-8 0 0,-5-4 0 16,-1-5 0-16,-7-4 0 15,3-2 0-15,-7-2 0 0,-6 2 0 16,0 5 0-16,-4 6-341 0,-3 9-1084 16,3 10 41-16,-2 6-317 0</inkml:trace>
  <inkml:trace contextRef="#ctx0" brushRef="#br0" timeOffset="107251.36">21870 14812 7715 0,'0'0'477'15,"0"0"-477"-15,13 58 0 0,-3-20 0 16,-4 5 0-16,0 3 0 16,-2 7 0-16,1 7 0 0,1 0 0 15,-2 1 0-15,2-6 0 0,2-4 0 16,-1-5 0-16,-3-6 0 15,0-8 0-15,-2-10 0 0,2-9 0 16,0-7-1141-16,4-8-1020 0</inkml:trace>
  <inkml:trace contextRef="#ctx0" brushRef="#br0" timeOffset="107451.19">22151 14759 7611 0,'0'0'581'0,"0"0"-581"0,0 0 0 15,0 0 0-15,-8 66 0 16,2-20 0-16,0 10 0 0,-1 3 0 16,1 1 0-16,0 4 0 0,2 1 0 15,0-2 0-15,0-3 0 16,2-5 0-16,-3-6 0 0,5-6 0 16,0-5 0-16,5-12 0 0,-1-7-1265 15,-2-8-880-15</inkml:trace>
  <inkml:trace contextRef="#ctx0" brushRef="#br0" timeOffset="107589.79">21988 15298 7999 0,'0'0'193'0,"0"0"-193"16,58-8 0-16,-19 1 0 0,0 0 0 16,5-3 0-16,-3 3 0 0,0 1 0 15,1 5 0-15,-5 1-369 0,-10 1-2620 16</inkml:trace>
  <inkml:trace contextRef="#ctx0" brushRef="#br0" timeOffset="107744.23">22393 15630 7911 0,'0'0'281'0,"0"0"-281"16,0 38 0-16,4-38-85 0,5-2-6190 0</inkml:trace>
  <inkml:trace contextRef="#ctx0" brushRef="#br0" timeOffset="126175.78">24132 7548 5218 0,'0'0'540'0,"0"0"741"0,0 0-741 15,0 0-288-15,-7 37-12 16,5 0-119-16,0 9-121 0,0 7 0 15,0 1 0-15,0 5 0 0,2 4 0 16,0 2 0-16,0 1 0 0,-2-2 0 16,0-3 0-16,-2-6 0 0,0-7 0 15,-1-9-565-15,3-13-507 0,2-9-1878 0</inkml:trace>
  <inkml:trace contextRef="#ctx0" brushRef="#br0" timeOffset="126659.09">24026 7471 6462 0,'0'0'601'0,"0"-38"-177"15,13 20-88-15,7 3-8 16,7 1-287-16,8 2-41 0,7 2 0 15,5 6 0-15,7 2 0 0,0 7 0 16,-3 7 0-16,-5 7 0 0,-9 6 0 16,-8 2-13-16,-13 6-151 0,-13 5-56 15,-6-1 144-15,-11 2 76 0,-7-3-8 16,-6-2 12-16,-4-2-4 0,-6-6 92 16,0-1-44-16,-2-6 56 0,2-2 100 15,3-4-175-15,6-5-29 16,9-3 0-16,7-3 0 0,5-1 0 15,5-1 0-15,2 1 0 0,0 2 0 16,11-1 0-16,7 4 0 0,9 2 0 16,4 4 0-16,2 5 0 15,0 2 0-15,2 5 0 0,3 1 0 16,-3 3 0-16,-4-2 0 0,-11 0 0 16,-3 0 0-16,-13 1 0 0,-4 3 0 15,-6 0 0-15,-9-1 0 16,-3 2 0-16,-5-4 0 0,-6 3 0 15,0-4 0-15,-6-1 0 0,4-6 0 16,0-5 0-16,6-8 0 0,9-5 0 16,5-6 0-16,9-11-633 0,4-7-1340 15,5 2 248-15,9-3-576 0</inkml:trace>
  <inkml:trace contextRef="#ctx0" brushRef="#br0" timeOffset="126922.13">24531 7957 4666 0,'0'0'956'0,"0"0"129"0,0 0-429 0,-23 38-188 16,12-8-107-16,3 5-361 15,2 2 0-15,2 0 0 0,4 1 0 16,0-2 0-16,6 1 0 0,4-6 0 16,5-5 0-16,3-6 0 0,3-6 0 15,6-7 0-15,2-5 0 16,2-6 0-16,0-9 0 0,0-11 0 15,-4-5 0-15,-4-7 0 0,-9-3 0 16,-4 0 0-16,-10 1 0 0,0 0 0 16,-10-1 0-16,-2 1 0 0,1 0 0 15,5 10-1914-15,2-3-575 0</inkml:trace>
  <inkml:trace contextRef="#ctx0" brushRef="#br0" timeOffset="127124.57">24989 7379 7331 0,'0'0'784'0,"0"0"-707"16,0 0-77-16,0 0 0 0,-33 54 0 15,21-6 0-15,-3 6 0 16,5 4 0-16,10-1 0 0,0 4 0 16,4 0 0-16,0 2 0 0,3-1 0 15,-3-2 0-15,0-2 0 16,-4-1 0-16,0-5 0 0,-4-10 0 15,-2-8 0-15,-1-10-293 0,1-12-1148 16,2-6-47-16,-4-6-485 0</inkml:trace>
  <inkml:trace contextRef="#ctx0" brushRef="#br0" timeOffset="127233.16">24752 7975 6907 0,'0'0'140'0,"25"-37"1005"16,8 24-1145-16,6 7 0 0,8 3 0 15,-1 1 0-15,-5 2 0 16,-6 0 0-16,-2 0 0 0,-10 0 0 15,0-3-2846-15</inkml:trace>
  <inkml:trace contextRef="#ctx0" brushRef="#br0" timeOffset="127810.19">25783 7892 3885 0,'0'0'3090'0,"0"0"-2174"16,0 0-615-16,-23 35-301 0,11-5 0 16,2 5 0-16,-1-2 0 0,7-4 0 15,4-1 0-15,0-2 0 16,6-4 0-16,3-1 0 0,3-5 0 15,1-6 0-15,3-5 0 0,5-5 0 16,-1-5 0-16,3-7 0 0,-2-3 0 16,-1 0 0-16,-5-1 0 0,-3 4 0 15,-5 4 0-15,-5 5 0 0,0 3 0 16,0 2 0-16,-2 10 0 0,2 6 0 16,0 3 0-16,2 0 0 0,4-6 0 15,1-6 0-15,5-3 0 16,-2-6 0-16,7-6 0 0,2-9 0 15,1-8 0-15,1-3 0 0,-2-3 0 16,-5-1 0-16,-3-1 0 0,-7-1 0 16,-6 1 0-16,0 3 0 15,-6 3 0-15,0 7 0 0,4 8 0 16,-1 6 0-16,1 4 0 0,2 1 0 16,0 6-277-16,0 3-1884 0,0 4-260 0</inkml:trace>
  <inkml:trace contextRef="#ctx0" brushRef="#br0" timeOffset="128071.94">26186 8121 3257 0,'0'0'3630'0,"0"0"-2325"15,0 0-1305-15,37-10 0 0,-16-5 0 16,0-5 0-16,-7-2 0 0,-3-1 0 16,-3-4 0-16,-2-2 0 0,-4-1 0 15,-2-2 0-15,0 0 0 16,-2 5 0-16,-6 2 0 0,-5 10 0 15,-3 5 0-15,1 10 0 0,-1 11 0 16,-3 11 0-16,-1 10 0 0,-1 10 0 16,-4 4 0-16,7 5 0 15,3-1 0-15,11-4 0 0,10-5 0 16,13-9 0-16,12-9 0 0,14-10 0 16,13-9 0-16,17-11 0 0,9-11 0 15,-18 1 0-15,-2-9-5659 0</inkml:trace>
  <inkml:trace contextRef="#ctx0" brushRef="#br0" timeOffset="128708.31">27263 7897 5270 0,'0'0'2785'16,"0"0"-2648"-16,0 0-137 0,-37-10 0 15,23 26 0-15,-1 6 0 0,1 9 0 16,5 2 0-16,3 0 0 0,2 5 0 16,4-2 0-16,2-2 0 0,6-3 0 15,1-6 0-15,3-7 0 16,3-9 0-16,1-3 0 0,1-6 0 15,-1-8 0-15,1-4 0 0,-1-6 0 16,1-1 0-16,-5 0 0 0,1 3 0 16,-5 4 0-16,-2 6 0 15,-4 4 0-15,0 2 0 0,2 3 0 16,2 5 0-16,3 9 0 0,3 1 0 16,-2 2 0-16,1-2 0 0,-1-2 0 15,-2-2 0-15,3-3 0 16,-1 0 0-16,2-5 0 0,1-5 0 15,1-1 0-15,1-9 0 0,-1-3 0 16,1-5 0-16,-5-3 0 0,-2-4 0 16,-1-1 0-16,-5-3 0 0,-2-2 0 15,0-1 0-15,-2-2 0 0,-3 5 0 16,3 0 0-16,2 8 0 0,2 8 0 16,7 4-513-16,1 3-571 0,-4 4-1290 15,5 1-587-15</inkml:trace>
  <inkml:trace contextRef="#ctx0" brushRef="#br0" timeOffset="128863.42">27627 7926 7231 0,'0'0'961'0,"0"0"-961"0,-4 50 0 16,2-15 0-16,-2 8 0 0,2 1 0 16,0 0 0-16,2-3 0 0,0-4 0 15,2-6 0-15,4-4 0 16,-2-6 0-16,4-9 0 0,-2-8 0 15,1-4-2030-15,-1-11-1419 0</inkml:trace>
  <inkml:trace contextRef="#ctx0" brushRef="#br0" timeOffset="129002.14">27782 7543 8192 0,'0'0'0'0,"0"0"0"15,0 0 0-15,0 0 0 16,0 0 0-16,-6 34 0 0,-2-5 0 15,6 3 0-15,2-7-449 0,2-9-1280 0</inkml:trace>
  <inkml:trace contextRef="#ctx0" brushRef="#br0" timeOffset="129197.48">27993 7473 8167 0,'0'0'25'0,"0"0"-25"16,0 0 0-16,-12 69 0 0,-3-7 0 16,-1 10 0-16,-1 5 0 0,3-2 0 15,1 2 0-15,3 1 0 0,-1-1 0 16,5-3 0-16,2-9 0 0,0-14 0 16,4-13 0-16,0-17 0 0,8-21-1654 15,3-7-390-15,3-16-478 0</inkml:trace>
  <inkml:trace contextRef="#ctx0" brushRef="#br0" timeOffset="129357.6">28179 7561 7295 0,'-6'45'897'0,"-5"10"-897"0,-3 16 0 16,-7 4 0-16,5 4 0 0,3-2 0 15,9-2 0-15,4-7 0 16,9-1 0-16,5-8 0 0,5-6 0 15,-5-17 0-15,7-7-1597 0</inkml:trace>
  <inkml:trace contextRef="#ctx0" brushRef="#br0" timeOffset="129900.24">29045 8113 5134 0,'0'0'696'0,"-18"-53"29"0,5 33 335 16,1 8-748-16,1 6-68 0,1 6-223 15,-2 13-21-15,-3 11 0 16,-6 10 0-16,1 9 0 0,1 4 0 15,3 1 0-15,7-3 0 0,7-6 0 16,4-5 0-16,7-8 0 16,5-8 0-16,5-6 0 0,-1-4 0 15,1-7 0-15,0-4 0 0,1-9 0 16,1-4 0-16,0-4 0 0,-3-3 0 16,1-2 0-16,-1 4 0 0,-3 5 0 15,-7 6 0-15,-2 9 0 16,-2 4 0-16,-1 10 0 0,-1 7 0 15,0 3 0-15,-2-3 0 0,2-6 0 16,0-4 0-16,2-3-65 0,4-3-1399 16,-2-2-93-16,5-2-636 0</inkml:trace>
  <inkml:trace contextRef="#ctx0" brushRef="#br0" timeOffset="130087.67">29405 7624 6955 0,'0'0'356'0,"0"0"244"16,0 0-319-16,0 0-281 0,2 43 0 16,-19 5 0-16,-3 14 0 0,-7 4 0 15,2 2 0-15,2 2 0 16,5 1 0-16,7-3 0 0,5-3 0 16,6-7 0-16,4-9 0 0,9-8 0 15,3-11 0-15,9-12 0 16,8-10 0-16,-4-7-1077 0,0-7-2145 0</inkml:trace>
  <inkml:trace contextRef="#ctx0" brushRef="#br0" timeOffset="130428.98">29661 8022 6222 0,'0'0'793'15,"0"0"-181"-15,-10-39-47 16,-3 30-565-16,-3 2 0 0,-3 4 0 15,-1 3 0-15,-1 2 0 0,2 7 0 16,5 1 0-16,1 2 0 0,3 3 0 16,8 1 0-16,2 2 0 15,6 2 0-15,11 2 0 0,3 0 0 16,3 1 0-16,2-1 0 0,2-1 0 16,-2-2 0-16,2-3 0 0,-5-3 0 15,-5-5 0-15,-9-1 0 16,-6-1 0-16,-10 1 0 0,-9 2 0 15,-7 0 0-15,-5-4 0 0,-4-3 0 16,-3-2 0-16,3 0 0 0,4-1 0 16,9-1 0-16,11 0 0 0,5 2 0 15,4 0-733-15,13 0-180 0,-1 0-1300 16,15-3 245-16</inkml:trace>
  <inkml:trace contextRef="#ctx0" brushRef="#br0" timeOffset="130676.17">29973 8077 6563 0,'0'0'1124'0,"-35"-26"-619"16,8 20-505-16,-2 6 0 15,-4 7 0-15,-4 11 0 0,0 8 0 16,0 5 0-16,8 4 0 0,10 3 0 16,11 1 0-16,12 0 0 0,12-3 0 15,15-5 0-15,15-5 0 16,6-8 0-16,8-5 0 0,6-8 0 15,0-5 0-15,-2-10 0 0,-8-6 0 16,-15-7 0-16,-12-2 0 0,-14-5 0 16,-11-3 0-16,-8-1 0 0,-15-3 0 15,-10 0 0-15,-10 4 0 0,-15 1 0 16,6 10-1834-16,-5 0-1619 0</inkml:trace>
  <inkml:trace contextRef="#ctx0" brushRef="#br0" timeOffset="131373.25">24020 9051 1788 0,'0'0'2906'0,"-4"-45"-2022"0,4 32 209 0,4 12 375 16,-2 3-1415-16,2 13-53 0,-2 15 0 16,2 10 0-16,-4 9 0 0,0 1 0 15,-4-4 0-15,0 0 0 0,2-2 0 16,-4-2 0-16,6-4 0 0,-4-5 0 16,2-8 0-16,-3-9 0 15,5-8 0-15,0-6 0 0,5-7 0 16,1-12 0-16,10-17 0 0,5-13 0 15,0-7 0-15,3-3 0 16,-3 4 0-16,2 1 0 0,2 3 0 16,0 10 0-16,-5 17 0 0,-1 13 0 15,-7 11 0-15,-4 14 0 0,3 7 0 16,-5 4 0-16,2 5 0 0,-2 4 0 16,-1 0 0-16,-1 1 0 15,2 1 0-15,-2-6 0 0,2-2 0 16,0-5 0-16,3-4 0 0,-1-5-237 15,-2-5-1640-15,-2-5-1024 0</inkml:trace>
  <inkml:trace contextRef="#ctx0" brushRef="#br0" timeOffset="131666.5">24433 9261 6615 0,'0'0'1044'0,"17"-33"-511"16,-5 11-533-16,-1 3 0 0,1-2 0 15,0-2 0-15,1-1 0 16,-3 1 0-16,1-1 0 0,-3 3 0 16,-4 1 0-16,-4 2 0 0,-2 5 0 15,-8 3 0-15,-3 7 0 0,-3 4 0 16,-1 12 0-16,-2 11 0 16,-1 8 0-16,-3 7 0 0,-2 5 0 15,5 0 0-15,7 0 0 0,7-7 0 16,8-3 0-16,10-7 0 0,9-8 0 15,6-6 0-15,4-5 0 0,2-7 0 16,2-2 0-16,4-7 0 0,-1-5 0 16,-1-3 0-16,-4-2 0 0,-4-2-653 15,-11 4-700-15,-1-2-504 0</inkml:trace>
  <inkml:trace contextRef="#ctx0" brushRef="#br0" timeOffset="131932.24">24717 9170 6879 0,'0'0'1112'16,"0"0"-911"-16,0 0-201 0,0 0 0 16,0 0 0-16,0 0 0 0,0 0 0 15,39-32 0-15,-33 21 0 0,-4-6 0 16,0 3 0-16,-2-3 0 0,-2 2 0 16,-2 4 0-16,-4 0 0 15,-5 1 0-15,-1 2 0 0,-7 6 0 16,5 5 0-16,-7 14 0 0,-2 11 0 15,-4 10 0-15,-4 7 0 0,4 5 0 16,6-1 0-16,11-4 0 0,8-6 0 16,14-7 0-16,13-9 0 0,10-5 0 15,6-8 0-15,7-8 0 0,1-5 0 16,3-8 0-16,0-6 0 0,-3-2-577 16,-12 1-1452-16,-8-1-956 0</inkml:trace>
  <inkml:trace contextRef="#ctx0" brushRef="#br0" timeOffset="132161.48">24975 9179 6679 0,'0'0'856'0,"-12"-39"-199"0,3 21-657 16,-1 11 0-16,-7 4 0 16,1 4 0-16,-3 7 0 0,-1 9 0 15,-1 6 0-15,0 6 0 0,5 5 0 16,5 2 0-16,5-1 0 0,8-3 0 15,11-4 0-15,5-6 0 0,9-6 0 16,4-7 0-16,2-8 0 0,2-7 0 16,5-8 0-16,-11-8 0 0,2-7-693 15,-11 5-928-15,-3-3-492 0</inkml:trace>
  <inkml:trace contextRef="#ctx0" brushRef="#br0" timeOffset="132333.79">25138 8750 5970 0,'0'0'925'0,"0"0"-25"15,0-36-503-15,-2 36-397 0,-6 10 0 16,-4 20 0-16,-5 15 0 16,0 9 0-16,9 7 0 0,4-1 0 15,4 4 0-15,2-1 0 0,2-1 0 16,2-3 0-16,5-6 0 16,3-6 0-16,3-5 0 0,-1-13-773 15,1-11-2385-15</inkml:trace>
  <inkml:trace contextRef="#ctx0" brushRef="#br0" timeOffset="132906.47">26000 9278 2096 0,'0'0'2882'0,"-2"-53"-2102"0,0 27 205 15,0 3-441-15,-4 2-112 0,-4 4 41 16,-7 4-473-16,-2 3 0 0,-3 5 0 16,1 5 0-16,0 5 0 15,3 12 0-15,-1 6 0 0,0 9 0 16,3 6 0-16,1 3 0 0,3 0 0 15,8-2 0-15,4-4 0 16,6-5 0-16,11-7 0 0,5-7 0 16,5-6 0-16,4-9 0 0,2-3 0 15,-2-10 0-15,-6-5 0 0,-2 1 0 16,-9-3 0-16,-1 3 0 16,-5 5 0-16,-4 2 0 0,0 7 0 0,-4 0 0 15,2 2 0-15,3 4 0 16,-1 8 0-16,6 7 0 0,4 0 0 15,5-3 0-15,6-6 0 0,4-7 0 16,6-3 0-16,6-3 0 0,3-4-1485 16,-7 1-104-16,0-1-340 0</inkml:trace>
  <inkml:trace contextRef="#ctx0" brushRef="#br0" timeOffset="133243.26">27040 9249 3437 0,'0'0'3109'0,"4"-46"-2220"0,-10 22-201 0,-4 1-619 16,-5 1-69-16,-6-1 0 0,-3 6 0 16,-3 4 0-16,-2 8 0 0,-2 7 0 15,4 13 0-15,-2 10 0 0,2 13 0 16,4 7 0-16,7 7 0 0,8 1 0 16,8-4 0-16,14-6 0 15,9-7 0-15,10-10 0 0,10-12 0 16,7-10 0-16,0-10 0 0,1-12 0 15,-5-9 0-15,-5-8 0 16,-4-7-601-16,-10 7-2460 0</inkml:trace>
  <inkml:trace contextRef="#ctx0" brushRef="#br0" timeOffset="133432">27156 8727 6767 0,'0'0'824'0,"0"0"-223"0,0 0-601 16,0 0 0-16,-2 56 0 15,-7-11 0-15,-3 7 0 0,-2 10 0 16,-1-3 0-16,1 7 0 0,1 3 0 16,3 1 0-16,4-1 0 0,6-6 0 15,6-6 0-15,8-11 0 0,11-13 0 16,8-9 0-16,4-12 0 0,3-12-1073 16,-7-4-968-16,-2-10-881 0</inkml:trace>
  <inkml:trace contextRef="#ctx0" brushRef="#br0" timeOffset="133744.09">27451 9184 6146 0,'0'0'1441'0,"0"-46"-869"16,-4 29-539-16,-4 9-33 16,-2 5 0-16,-1 7 0 0,-5 10 0 15,-3 11 0-15,-4 8 0 0,-3 8 0 16,1 4 0-16,-2 3 0 0,4 0 0 15,9-5 0-15,5-5 0 0,9-7 0 16,11-7 0-16,7-9 0 0,11-7 0 16,4-6 0-16,7-6 0 0,1-10 0 15,-2-7 0-15,-6-5 0 0,-6-7 0 16,-6-1 0-16,-9 1 0 0,-6-2 0 16,-3 3 0-16,-6 3 0 15,-7 7 0-15,-4 8 0 0,-3 7 0 16,-6 7 0-16,3 0-709 0,3 4-171 15,5 0-925-15,10-1 216 0,0 0-936 16</inkml:trace>
  <inkml:trace contextRef="#ctx0" brushRef="#br0" timeOffset="134084.54">27741 9242 4297 0,'0'0'1637'0,"0"0"204"16,0 0-1424-16,0 0-417 0,-40-35 0 15,22 22 0-15,-3 3 0 0,1 4 0 16,1 4 0-16,0 5 0 0,3 10 0 16,-1 6 0-16,-1 10 0 0,3 9 0 15,3 3 0-15,4 5 0 0,3 2 0 16,7-7 0-16,9-3 0 0,7-8 0 16,7-8 0-16,6-5 0 15,4-10 0-15,3-7 0 0,-1-6 0 16,-4-12 0-16,-4-5 0 0,-11-7 0 15,-5-7 0-15,-7 0 0 16,-6-4 0-16,-4-3 0 0,-9 0 0 16,-3-1 0-16,-3 5 0 0,-1 6 0 15,-3 7 0-15,6 12 0 0,7 6 0 16,4 6 0-16,4 3 0 16,2 2-61-16,4 7-867 0,10 5-781 15,1-1 625-15,3 0-849 0</inkml:trace>
  <inkml:trace contextRef="#ctx0" brushRef="#br0" timeOffset="134302.78">27962 9478 6623 0,'0'0'1328'16,"0"0"-1087"-16,0 0-241 15,0 0 0-15,0 0 0 0,0 0 0 16,-2-49 0-16,2 16 0 0,4-9 0 15,0 2 0-15,6 7 0 0,5 3 0 16,1 7 0-16,5 3 0 16,0 2 0-16,2 1 0 0,-1-2 0 15,1 0 0-15,0-5 0 0,-5 6 0 16,3-4-2006-16</inkml:trace>
  <inkml:trace contextRef="#ctx0" brushRef="#br0" timeOffset="135140.65">28477 9453 3193 0,'0'0'4634'15,"0"0"-4294"-15,0 0-315 0,0 0-25 16,0 0 0-16,0 0 0 0,0 0 0 15,0 0 0-15,0 0-149 0,39 18-1087 16,-18-22-149-16,-1-3-1028 0</inkml:trace>
  <inkml:trace contextRef="#ctx0" brushRef="#br0" timeOffset="135293.62">28774 9479 7111 0,'0'0'532'16,"0"0"-336"-16,0 0 157 0,0 0-353 15,0 0 0-15,0 0-141 0,0 0-787 16,0 0-521-16</inkml:trace>
  <inkml:trace contextRef="#ctx0" brushRef="#br0" timeOffset="135447.32">29010 9475 4217 0,'0'0'2802'0,"0"0"-1990"15,0 0-708-15,0 0-104 0,0 0-4 16,0 0-524-16,0 0-569 16,0 0-3653-16</inkml:trace>
  <inkml:trace contextRef="#ctx0" brushRef="#br0" timeOffset="150823.23">23908 9875 7187 0,'108'8'52'15,"32"4"588"-15,36-4-528 0,10-3-88 16,17-2 12-16,20-2-28 0,13 0-8 15,22 1 4-15,15 4 8 0,16 1-12 16,19 9 0-16,13 2 4 0,14 6-4 16,10 4 4-16,12 1-4 15,5 1 0-15,4 2 4 0,8-1 20 16,-12-3-24-16,-9 2 0 0,-16-2-20 16,-25-3 20-16,-28 0-588 15,-26-5-320-15,-78-8-373 0,-27-1-1917 0</inkml:trace>
  <inkml:trace contextRef="#ctx0" brushRef="#br0" timeOffset="152171.19">23811 11088 2152 0,'0'0'3162'16,"10"-34"-2062"-16,1 6-351 15,-1-6 280-15,3-9-1029 0,1-8 0 16,1-7 0-16,1-8 0 0,1-5 0 15,-3-4 0-15,-2-3 0 0,1 2 0 16,-1 7 0-16,3 11 0 0,-3 14 0 16,-4 17 0-16,-1 10 0 15,-5 11 0-15,0 5 0 0,-2 1 0 16,2 5 0-16,2 9 0 0,2 14 0 16,0 12 0-16,-2 8 0 15,1 9 0-15,-1 5 0 0,0 4 0 16,2 3 0-16,0 2 0 0,3-3 0 15,-5-1 0-15,6-7 0 0,0-5 0 16,-1-9 0-16,1-7 0 0,-2-10 0 16,-4-9 0-16,0-9-449 0,-1-7-1720 15,-3-5-324-15</inkml:trace>
  <inkml:trace contextRef="#ctx0" brushRef="#br0" timeOffset="152308.31">23919 10905 7419 0,'0'0'96'15,"0"0"581"-15,0 0-677 0,0 0 0 16,0 0 0-16,49-5 0 16,-22 3 0-16,0 0 0 0,-4-2 0 15,2 0 0-15,1-5 0 0,-5 0-429 16,0-6-1720-16</inkml:trace>
  <inkml:trace contextRef="#ctx0" brushRef="#br0" timeOffset="152483.35">24324 10349 6282 0,'0'0'1910'15,"0"0"-1910"-15,0 0 0 0,-2 44 0 16,0-11 0-16,2 7 0 0,0 2 0 16,0 3 0-16,4 4 0 15,-2 3 0-15,4 2 0 0,-2 2 0 16,-4 1 0-16,0-4 0 0,0-5 0 15,0-9 0-15,0-14-361 0,0-9-1548 16</inkml:trace>
  <inkml:trace contextRef="#ctx0" brushRef="#br0" timeOffset="152876.7">24626 10744 5486 0,'0'0'1601'16,"0"0"-797"-16,0 0-503 0,0 0-301 15,-44-19 0-15,32 9 0 0,1 1 0 16,3 3 0-16,4 2 0 16,2 4 0-16,0 4 0 0,-2 8 0 15,0 9 0-15,2 8 0 0,0 2 0 16,2-3 0-16,8-3 0 0,6-4 0 15,7-2 0-15,6-1 0 0,2-1 0 16,-2-2 0-16,-3-2 0 16,-3-1 0-16,-9-3 0 0,-5-2 0 15,-3-2 0-15,-4 1 0 0,-11 3 0 16,-7 3 0-16,-11 3 0 0,-8-1 0 16,-7-3 0-16,3-3 0 15,0-1 0-15,3-2 0 0,7 0 0 16,11-1 0-16,7-2 0 0,9-1 0 15,8-1-809-15,15-2-168 0,16-7-599 16,0 1 551-16,9-4-83 0</inkml:trace>
  <inkml:trace contextRef="#ctx0" brushRef="#br0" timeOffset="153141.24">24870 10847 6066 0,'0'0'1725'0,"0"0"-1324"0,-52-30-401 16,29 28 0-16,-2 2 0 0,-2 9 0 15,3 6 0-15,1 3 0 0,2 4 0 16,7 3 0-16,8 3 0 16,6 2 0-16,6 0 0 0,8-1 0 15,11-2 0-15,2-3 0 0,6-5 0 16,2-6 0-16,0-6 0 0,-2-4 0 16,-2-3 0-16,-4-6 0 15,-6-6 0-15,-9-5 0 0,-10-6 0 16,-2-3 0-16,-4-4 0 0,-6-2 0 15,-5-1 0-15,-3-2 0 0,-3 1 0 16,-2 3 0-16,3 4 0 0,5 9-773 16,3-1-2401-16</inkml:trace>
  <inkml:trace contextRef="#ctx0" brushRef="#br0" timeOffset="153776.15">25574 10897 3313 0,'0'0'2377'0,"0"0"-1428"0,0 0 604 0,0 0-1553 0,0 0 0 16,0 0 0-16,0 0 0 0,0 0 0 15,-37 33 0-15,29-1 0 0,4 5 0 16,4-4 0-16,0-3 0 16,0 0 0-16,6-4 0 0,-2-2 0 15,2-8 0-15,5-5 0 0,-1-5 0 16,4-6 0-16,3-7 0 0,0-8 0 16,1-5 0-16,-1-6 0 15,-3-3 0-15,1-2 0 0,-5 3 0 16,0 3 0-16,-1 8 0 0,-5 7 0 15,-2 5 0-15,0 5 0 0,0 5 0 16,2 7 0-16,2 10 0 0,-2 3 0 16,3 2 0-16,1-4 0 0,2-6 0 15,3-5 0-15,3-2 0 16,3-8 0-16,-1-2 0 0,-1-6 0 0,-1-8 0 16,-3-5 0-16,-1-6 0 15,-4-2 0-15,-3-1 0 0,-3-1 0 16,-2 3 0-16,-2-1 0 0,-3 3 0 15,1 1 0-15,0 5 0 0,4 2 0 16,0 7 0-16,0 2 0 16,2 2-953-16,-2 2-1340 0,6-3-304 0</inkml:trace>
  <inkml:trace contextRef="#ctx0" brushRef="#br0" timeOffset="153946.68">25963 10847 8087 0,'0'0'105'0,"-6"49"-105"0,0-15 0 0,1 8 0 0,3 4 0 0,0 0 0 16,4-2 0-16,3-6 0 0,5-7 0 15,2-7 0-15,1-6 0 0,-1-11 0 16,1-8 0-16,-3-9-745 16,-2-10-2925-16</inkml:trace>
  <inkml:trace contextRef="#ctx0" brushRef="#br0" timeOffset="154057.91">26046 10494 7559 0,'0'0'633'0,"0"0"-633"16,0-36 0-16,0 36 0 15,-2 6 0-15,-7 11 0 0,1 10 0 16,0 5 0-16,4 2 0 0,4-4 0 16,0-13-1373-16,6-5-2905 0</inkml:trace>
  <inkml:trace contextRef="#ctx0" brushRef="#br0" timeOffset="154270.18">26170 10487 4638 0,'0'0'3554'16,"0"0"-3554"-16,0 0 0 0,0 0 0 16,-2 66 0-16,2-12 0 15,0 7 0-15,2 3 0 0,-2 0 0 16,2 2 0-16,0 2 0 0,-2 3 0 15,0-6 0-15,-2-5 0 0,0-13 0 16,-2-17 0-16,4-13-121 16,0-11-1267-16,0-13-2486 0</inkml:trace>
  <inkml:trace contextRef="#ctx0" brushRef="#br0" timeOffset="154414.75">26401 10426 7303 0,'0'0'889'15,"0"0"-889"-15,0 0 0 0,-18 71 0 16,3-9 0-16,1 9 0 0,3 6 0 16,3-5 0-16,8 0 0 0,0-4 0 15,10-4 0-15,9-6 0 0,4-8 0 16,-3-16-1529-16,-1-7-2629 0</inkml:trace>
  <inkml:trace contextRef="#ctx0" brushRef="#br0" timeOffset="155025.6">27164 10873 6062 0,'0'0'661'0,"0"0"-201"16,0 0-120-16,-19 43-160 0,15-1-104 16,2 5 120-16,0-1 21 15,2-6-217-15,0-3 0 0,0-3 0 16,0-3 0-16,0-4 0 0,-4-6 0 15,-2-5 0-15,0-6 0 0,-1-6 0 16,3-4 0-16,2-14 0 0,2-11 0 16,6-10 0-16,5-8 0 0,7-3 0 15,5-2 0-15,4 1 0 0,6 8 0 16,-2 8 0-16,-4 12 0 0,-4 13 0 16,-7 8 0-16,-8 15 0 15,-3 7 0-15,-5 8 0 0,0 3 0 16,0 3 0-16,-2 3 0 0,-3 0 0 15,-1-2 0-15,4-4 0 16,0-5 0-16,2-6 0 0,2-4 0 16,2-8 0-16,5-10-769 0,-1-2-984 15,0-5-984-15</inkml:trace>
  <inkml:trace contextRef="#ctx0" brushRef="#br0" timeOffset="155308.23">27437 11139 6470 0,'0'0'1089'0,"0"0"-456"16,0 0-633-16,0 0 0 0,35-29 0 16,-16 11 0-16,-3-2 0 0,-1 1 0 15,-5-1 0-15,-4 2 0 0,-4 1 0 16,0 1 0-16,-2 0 0 0,-4 2 0 16,-4 1 0-16,0 2 0 15,-5 4 0-15,1 5 0 0,-3 7 0 16,-1 12 0-16,-3 9 0 0,1 8 0 15,1 5 0-15,5-1 0 0,3 1 0 16,9-6 0-16,7-3 0 16,5-9 0-16,9-3 0 0,3-6 0 15,5-5 0-15,0-5 0 0,0-3 0 16,-2-6 0-16,-4-6 0 16,-2-3-21-16,-9 3-1395 0,-4-3-3295 0</inkml:trace>
  <inkml:trace contextRef="#ctx0" brushRef="#br0" timeOffset="155607.21">27685 11063 7991 0,'0'0'201'0,"0"0"-201"0,0 0 0 16,0 0 0-16,0 0 0 16,0 0 0-16,0 0 0 0,0 0 0 15,0 0 0-15,41-47 0 0,-24 33 0 16,-5 2 0-16,-6 4 0 0,-1 1 0 15,-5 2 0-15,0 1 0 0,-9-2 0 16,-7 4 0-16,-5 2 0 16,-4 8 0-16,0 9 0 0,3 5 0 15,-3 5 0-15,6 3 0 0,1 2 0 16,5 0 0-16,9-4 0 0,6-3 0 16,11-4 0-16,9-2 0 15,7-6 0-15,4-4 0 0,0-6 0 16,5-3 0-16,-3 0 0 0,-2-8 0 15,0-2-797-15,-8 1-656 0,-5-3-3521 0</inkml:trace>
  <inkml:trace contextRef="#ctx0" brushRef="#br0" timeOffset="155834.5">27968 11040 6022 0,'0'0'1073'0,"0"0"-241"15,0 0-567-15,0 0-265 0,-33-30 0 16,10 29 0-16,-4 3 0 0,5 8 0 15,-1 7 0-15,2 4 0 0,3 6 0 16,3 2 0-16,7 3 0 16,4 0 0-16,8-4 0 0,8-3 0 15,9-6 0-15,6-3 0 0,6-9 0 16,0-5 0-16,0-7 0 16,-2-8 0-16,0-5 0 0,-6-9-313 15,-6 6-1212-15,-7-8-996 0</inkml:trace>
  <inkml:trace contextRef="#ctx0" brushRef="#br0" timeOffset="156004.25">27987 10553 7659 0,'0'0'192'0,"0"0"149"0,0 0-341 16,-9 57 0-16,9-14 0 15,0 9 0-15,0 5 0 0,9 2 0 16,1 3 0-16,7 1 0 0,-1 2 0 15,3-1 0-15,-7-3 0 0,-2-15 0 16,-3-6-3386-16</inkml:trace>
  <inkml:trace contextRef="#ctx0" brushRef="#br0" timeOffset="157119.25">28828 10573 4097 0,'0'0'1985'0,"0"0"-1096"16,0 0 279-16,-23 51-1115 15,13-7-53-15,0 10 0 0,-1 6 0 16,1-2 0-16,4 4 0 0,-2 1 0 16,3 0 0-16,1-1 0 15,-2-4 0-15,0-5 0 0,2-6 0 16,0-6 0-16,-3-9 0 0,5-12-1629 15,0-8-380-15,0-8-1361 0</inkml:trace>
  <inkml:trace contextRef="#ctx0" brushRef="#br0" timeOffset="157274.76">28590 11097 6971 0,'0'0'860'15,"0"0"-499"-15,46-21-361 0,-19 16 0 16,0 2 0-16,-1 1 0 0,1 2 0 15,-2 2 0-15,0 3 0 0,0 2 0 16,2 0-969-16,-7-2-440 16,-1-1-324-16</inkml:trace>
  <inkml:trace contextRef="#ctx0" brushRef="#br0" timeOffset="157499.29">29018 11090 3485 0,'0'0'3226'0,"-39"3"-1745"16,14 4-1481-16,0 4 0 0,-2 6 0 15,3 4 0-15,1 5 0 0,4 2 0 16,7 1 0-16,4-3 0 0,8-1 0 16,4-1 0-16,8-3 0 0,7-2 0 15,6-5 0-15,1-4 0 0,5-8 0 16,0-2 0-16,3-7 0 0,-8-5 0 16,-1-1 0-16,-8-3 0 15,-7-3 0-15,-4-1 0 0,-6-1 0 16,0-1 0-16,-2-2 0 0,0-2 0 15,-2-2 0-15,-2 0 0 0,-2-1 0 16,1 9-1293-16,-1-3-2465 0</inkml:trace>
  <inkml:trace contextRef="#ctx0" brushRef="#br0" timeOffset="158003.23">30058 10951 6270 0,'0'0'1029'0,"0"0"-321"15,-50-12-523-15,30 19-185 0,-1 4 0 16,-4 3 0-16,-2 2 0 0,3 0 0 16,1-3 0-16,2 1 0 15,5-2 0-15,3 0 0 0,5-1 0 16,6 3 0-16,8 0 0 0,15 0 0 15,8 3 0-15,10 0 0 0,6 1 0 16,-1 2 0-16,-1-1 0 0,-10 2 0 16,-6 1 0-16,-12-2 0 0,-9 2 0 15,-6-3 0-15,-6-2 0 0,-9-2 0 16,-1-2 0-16,-7-4 0 0,-4-2 0 16,-8-3 0-16,0-4 0 15,0-1 0-15,6-8 0 0,4-1 0 16,8-1 0-16,9-1-621 0,4 0-55 15,4 3-781-15,0 2 20 16,6 3-175-16</inkml:trace>
  <inkml:trace contextRef="#ctx0" brushRef="#br0" timeOffset="158249.26">30044 11270 2761 0,'53'-12'856'16,"5"-2"173"-16,4-4 347 16,-14 1-795-16,-9 1-93 0,-12 3 568 15,-9 0-1011-15,-3-1-45 0,-7 0 0 16,-2-1 0-16,-6-1 0 0,0 0 0 15,-6-1 0-15,-2-1 0 0,-4 1 0 16,-1 1 0-16,1 0 0 0,-5 4 0 16,3 3 0-16,-3 6 0 0,-3 5 0 15,-1 9 0-15,0 9 0 0,0 10 0 16,-1 8 0-16,5 5 0 0,3 1 0 16,10-3 0-16,6-3 0 15,14-8 0-15,11-6 0 0,10-6 0 16,5-7 0-16,7-5-297 0,5-5-539 15,-2-2-793-15,-15-4 909 16,-2-2-609-16</inkml:trace>
  <inkml:trace contextRef="#ctx0" brushRef="#br0" timeOffset="158529.66">30600 11180 4610 0,'0'0'2453'0,"-19"-59"-1453"16,7 28-871-16,-3 8-129 0,3 6 0 16,-5 7 0-16,3 9 0 15,-1 4 0-15,3 10 0 0,-5 10 0 16,1 6 0-16,-1 7 0 0,-1 3 0 15,3 1 0-15,7-4 0 0,2-3 0 16,8-3 0-16,8-9 0 0,9-7 0 16,5-6 0-16,5-8 0 0,0-11 0 15,0-6 0-15,-2-4 0 0,-4-4 0 16,-4 2 0-16,-5 0 0 0,-6 8 0 16,-4 5 0-16,-4 5 0 15,0 4 0-15,0 1 0 0,-4 2 0 16,2 9 0-16,-4 6 0 0,6 2 0 15,0 1 0-15,4-6 0 16,9-7 0-16,-1-1 0 0,4-3 0 16,5-3 0-16,-4-2 0 0,-5-3-1013 15,-2-3-524-15</inkml:trace>
  <inkml:trace contextRef="#ctx0" brushRef="#br0" timeOffset="158715.46">30844 10717 7139 0,'0'0'968'0,"12"-49"-883"0,-10 36-85 16,-2 13 0-16,-4 6 0 0,-6 14 0 16,-5 18 0-16,1 17 0 0,3 11 0 15,7 8 0-15,4 0 0 0,4 3 0 16,9-1 0-16,-1-6 0 0,5-5 0 16,1-7 0-16,-1-9 0 15,-1-7 0-15,-5-14-277 0,-3-10-1984 0</inkml:trace>
  <inkml:trace contextRef="#ctx0" brushRef="#br0" timeOffset="159417.26">24136 11994 3745 0,'0'0'1189'0,"0"0"-277"0,-11-45 397 0,1 28-653 0,0 0-275 15,-7-1-381-15,3 3 0 0,-3 4 0 16,1 3 0-16,1 6 0 0,1 5 0 15,-1 9 0-15,1 9 0 16,1 8 0-16,1 5 0 0,2-1 0 16,8-1 0-16,2-3 0 0,2-3 0 15,8-5 0-15,2-4 0 16,5-8 0-16,1-7 0 0,7-5 0 16,0-9 0-16,-2-2 0 0,-3-4 0 15,-3-1 0-15,-3 3 0 0,-3 3 0 16,-3 4 0-16,-4 5 0 0,-4 4 0 15,2 3 0-15,0 11 0 0,-2 9 0 16,2 5 0-16,1 1 0 0,1-3 0 16,2-6 0-16,2-2 0 0,2-9 0 15,5-2 0-15,4-7-149 0,3-7-1456 16,-5-1-215-16,-3-6-1118 0</inkml:trace>
  <inkml:trace contextRef="#ctx0" brushRef="#br0" timeOffset="159632.76">24444 11502 7763 0,'0'0'429'15,"0"0"-429"-15,0 0 0 0,-23 46 0 16,13-1 0-16,1 14 0 16,1 4 0-16,6-2 0 0,0 2 0 15,2-3 0-15,2-4 0 0,0-3 0 16,8-7 0-16,1-8 0 0,1-12 0 15,3-12 0-15,1-14-493 0,-1-18-1580 16,-3-1 220-16,0-13-884 0</inkml:trace>
  <inkml:trace contextRef="#ctx0" brushRef="#br0" timeOffset="159802.57">24566 11550 6583 0,'0'0'1060'0,"0"0"-511"15,0 0-549-15,0 0 0 0,-11 51 0 16,7 3 0-16,0 12 0 0,2 1 0 15,2-3 0-15,0-2 0 16,6-3 0-16,2-1 0 0,1-6 0 16,1-3 0-16,0-10 0 0,5-7 0 15,-5-9 0-15,-2-11-1489 16,-1-12-1881-16</inkml:trace>
  <inkml:trace contextRef="#ctx0" brushRef="#br0" timeOffset="162868.35">25545 11631 5282 0,'0'0'1521'0,"0"0"-597"16,0 0-459-16,0 0-465 0,-2 61 0 15,-4-19 0-15,-2 9 0 16,0 3 0-16,1-3 0 0,3 3 0 16,4 0 0-16,0-2 0 0,0-2 0 15,7-5 0-15,-1-6 0 0,4-7 0 16,2-6 0-16,-1-7 0 0,-1-7 0 15,3-5 0-15,-3-7 0 0,0-7-1117 16,-2-2-852-16,1-6-836 0</inkml:trace>
  <inkml:trace contextRef="#ctx0" brushRef="#br0" timeOffset="163149.85">25796 12111 6062 0,'0'0'645'16,"35"-38"671"-16,-17 18-1147 0,-1 3-169 15,-3-1 0-15,3-1 0 16,-3-1 0-16,5-4 0 0,-3-1 0 16,3-2 0-16,-2 0 0 0,-5-1 0 15,-4 2 0-15,-6 4 0 16,-6 2 0-16,-8 5 0 0,-9 5 0 16,-6 8 0-16,-6 4 0 0,-4 14 0 15,0 8 0-15,0 9 0 0,1 8 0 16,3 4 0-16,4 4 0 0,7 1 0 15,9-1 0-15,11-5 0 0,8-6 0 16,13-8 0-16,14-10 0 0,13-11 0 16,9-9 0-16,7-7-273 0,2-11-979 15,-14 0-401-15,-2-2-760 0</inkml:trace>
  <inkml:trace contextRef="#ctx0" brushRef="#br0" timeOffset="163468.51">26250 11903 4462 0,'0'0'904'0,"-33"-21"-260"15,13 14 681-15,-1 4-797 16,2 3-199-16,-1 6-329 0,-1 9 0 16,-2 7 0-16,-2 10 0 0,1 6 0 15,-5 2 0-15,6 3 0 16,6-4 0-16,5-4 0 0,10-8 0 16,6-6 0-16,11-8 0 0,7-6 0 15,7-7 0-15,4-2 0 0,5-11 0 16,-1-4 0-16,-2-3 0 0,-6-1 0 15,-6-1 0-15,-9 6 0 0,-4 4 0 16,-8 4 0-16,-2 5 0 0,0 4 0 16,-6 10 0-16,0 10 0 0,-2 7 0 15,4 0 0-15,2-1 0 0,2-7 0 16,2-2 0-16,8-2 0 16,0-7 0-16,7-3 0 0,-1-6 0 15,-1 0-1910-15,-5-3-819 0</inkml:trace>
  <inkml:trace contextRef="#ctx0" brushRef="#br0" timeOffset="163930.93">26461 11590 3473 0,'0'0'2269'0,"0"0"-1076"16,-8 57-641-16,2-15-92 0,0 9-215 15,-1 3-245-15,5 4 0 0,0 0 0 16,2 0 0-16,0 0 0 0,0-1 0 15,0-3 0-15,0-4 0 0,-2-8 0 16,0-5 0-16,0-10 0 0,0-9 0 16,2-7 0-16,0-8 0 0,0-3-185 15,4-14-791-15,-2 2 47 0,0-12-1972 16</inkml:trace>
  <inkml:trace contextRef="#ctx0" brushRef="#br0" timeOffset="164209.79">26422 12069 3873 0,'0'0'1133'0,"0"0"-609"16,0 0 112-16,27-33 213 0,-7 21-229 16,3 4-100-16,-2 3-483 0,-3 2-37 15,5 2 0-15,-2 0 0 16,2 0 0-16,-1 1 0 0,1 0 0 16,-6 0 0-16,-5 0 0 0,-4 0 0 15,-6 0 0-15,-2 0 0 0,0 0 0 16,-6 0 0-16,-6 3 0 0,-13 4 0 15,-2 3 0-15,-4 7 0 0,6 2 0 16,5 2 0-16,5 0 0 0,7 1 0 16,2-5 0-16,6-1 0 0,6-2 0 15,4-4 0-15,7-5 0 0,8-5 0 16,4-4 0-16,-1-7 0 16,3-2-713-16,-8 4-996 0,-2-4-752 0</inkml:trace>
  <inkml:trace contextRef="#ctx0" brushRef="#br0" timeOffset="164502.28">26887 11944 6302 0,'0'0'993'0,"0"0"-96"16,0 0-897-16,0 0 0 0,-50-34 0 16,30 32 0-16,-5 2 0 0,-4 2 0 15,-2 5 0-15,0 4 0 0,2 2 0 16,4 0 0-16,7-1 0 0,9 4 0 15,9 0 0-15,11 4 0 0,11 2 0 16,14-1 0-16,11-2 0 0,9-3 0 16,6 0 0-16,2-2 0 0,0-1 0 15,-8-1 0-15,-11-1 0 0,-16-1 0 16,-12 1 0-16,-17 0 0 16,-17 2 0-16,-12 2 0 0,-14 0 0 15,-11 2 0-15,-6 2 0 0,-2-1 0 16,6-3 0-16,11-2 0 0,12-2 0 15,12-5 0-15,11-3 0 16,8 0-413-16,10-3-2712 0</inkml:trace>
  <inkml:trace contextRef="#ctx0" brushRef="#br0" timeOffset="165092.22">27720 11852 5626 0,'0'0'420'0,"0"-38"177"0,2 22 267 15,2 6-460-15,0 8-140 0,1 4-247 16,-1 16-17-16,0 19 0 16,-4 15 0-16,0 12 0 0,0 2 0 15,0-3 0-15,0-5 0 0,6-6 0 16,0-6 0-16,0-5 0 0,3-10 0 15,-1-10 0-15,-4-9 0 16,2-7 0-16,-2-5 0 0,9-10 0 16,5-18 0-16,5-13 0 0,4-12 0 15,0-4 0-15,0 5 0 16,0-2 0-16,-3 2 0 0,-1 5 0 16,-2 7 0-16,-7 9 0 0,-3 10 0 15,-7 8 0-15,-4 6 0 0,-2 6 0 16,-13 2-441-16,3 3-936 0,-11 4-1952 0</inkml:trace>
  <inkml:trace contextRef="#ctx0" brushRef="#br0" timeOffset="165479.39">28003 12118 5234 0,'35'12'692'0,"5"-5"-7"16,5-6 395-16,-8-4-700 0,-10-6-259 15,-8-6-121-15,-9-2 0 0,-6-1 0 16,-6-3 0-16,-6-1 0 0,-2 0 0 15,-5 1 0-15,-3 3 0 16,-1 3 0-16,0 8 0 0,-1 5 0 16,1 7 0-16,0 8 0 0,1 6 0 15,3 3 0-15,3 6 0 16,2 3 0-16,3 3 0 0,7-1 0 16,3-1 0-16,11-6 0 0,9-5 0 15,6-4 0-15,2-5 0 0,-2-4 0 16,2-2 0-16,-7-1 0 0,-5-4 0 15,-7 0 0-15,-5-1-137 0,-3 0 73 16,-4 2 20-16,2-1 44 0,-2-1 152 16,0 1-59-16,-2-1-93 0,-2-5 0 15,0-8 0-15,1-7 0 0,3-8 0 16,0-6 0-16,5 2 0 16,1 3 0-16,4 4 0 0,-2 5 0 15,-1 6 0-15,-3 5 0 0,-2 4 0 16,0 3 0-16,2-3 0 0,2 1-333 15,-2 1-1652-15,9-2-196 0</inkml:trace>
  <inkml:trace contextRef="#ctx0" brushRef="#br0" timeOffset="165897.48">28452 12037 6939 0,'0'0'1253'15,"0"0"-1253"-15,0 0 0 0,0 0 0 16,0 0 0-16,-39 38 0 0,32-19 0 15,5 1 0-15,2-2 0 0,11-7 0 16,3-4 0-16,7-5 0 0,6-3 0 16,0-11 0-16,1-3 0 0,-3-7 0 15,-4 2 0-15,-7-1 0 0,-3 1 0 16,-7 3 0-16,-2 4 0 16,-2 4 0-16,0 5 0 0,0 3 0 15,0 1 0-15,0 5 0 0,0 14 0 16,0 15 0-16,2 11 0 0,4 7 0 15,0 2 0-15,1-2 0 16,-3 1 0-16,0 0 0 0,-2 1 0 16,-4-3 0-16,-11 2 0 0,-7 0 0 15,-11 3 0-15,-8-3 0 16,-3-3 0-16,-1-5 0 0,-1-12 0 16,5-9 0-16,4-12 0 0,6-12 0 15,6-5 0-15,7-15 0 0,5-12 0 16,7-12 0-16,4-10 0 0,11-3 0 15,9 3 0-15,11 7 0 0,9 6 0 16,1 5 0-16,4 3 0 0,-12 9-1577 16,-4 1-1685-16</inkml:trace>
  <inkml:trace contextRef="#ctx0" brushRef="#br0" timeOffset="166417.78">29270 12160 3985 0,'0'0'0'16,"0"0"-612"-16,7-47 612 0,-14 35 120 16,1 5-116-16,2 2 32 0,0 1 544 15,0-4-55-15,0 0 187 0,2 1 468 16,2 1-663-16,0 5-89 0,0 2 56 15,2 17-251-15,-2 16-233 0,-2 11 0 16,-3 8 0-16,1-2 0 0,4-5 0 16,0-7 0-16,7-6 0 0,3-7 0 15,4-7 0-15,3-7 0 16,4-9 0-16,1-3 0 0,1-10 0 16,-2-7 0-16,-1-5 0 0,-1-4 0 15,-5-2 0-15,-3 0 0 0,-3 2 0 16,-4 1 0-16,0 5 0 0,-4 8 0 15,0 6 0-15,0 5 0 16,0 1 0-16,0 6 0 0,0 6 0 16,4 9 0-16,5 1 0 0,1 2 0 15,7-5 0-15,1-8 0 16,7-4 0-16,4-6 0 0,2-2 0 16,0-9 0-16,0-4 0 0,-6-5 0 15,-5-1 0-15,-5-5 0 0,-9-1 0 16,-4-1 0-16,-2-2 0 0,-6 2 0 15,-4 0 0-15,1 2 0 0,3 4 0 16,2 6 0-16,2 8 0 0,2 6 0 16,0 0 0-16,0 1 0 0,4 3-145 15,2 8-387-15,5 6-60 0,1 4-545 16,-4-2 81-16,-1 0-169 0</inkml:trace>
  <inkml:trace contextRef="#ctx0" brushRef="#br0" timeOffset="166673.67">29764 12191 3081 0,'0'0'1385'0,"0"0"-353"0,34 31 593 0,-16-25-897 0,7-6-387 15,0-5-341-15,4-4 0 16,0-8 0-16,-2-2 0 0,-7-2 0 16,-5-3 0-16,-7-1 0 0,-4 0 0 15,-6-2 0-15,-4 1 0 16,-7 1 0-16,-3 6 0 0,-5 5 0 16,-2 8 0-16,1 7 0 0,-3 16 0 15,-4 9 0-15,0 10 0 0,-2 12 0 16,0 10 0-16,4 5 0 0,9 0 0 15,11-8 0-15,9-6 0 0,19-13 0 16,10-10 0-16,10-11 0 0,7-10 0 16,2-10 0-16,-1-11 0 0,-5-12 0 15,-1-9 0-15,-6-9-637 16,-12 7-2064-16,-2-1-1093 0</inkml:trace>
  <inkml:trace contextRef="#ctx0" brushRef="#br0" timeOffset="166859.63">30099 11615 6731 0,'0'0'1060'16,"0"0"-688"-16,0 0-343 0,4 40-29 15,-1-3 0-15,1 9 0 0,-2 7 0 16,0 0 0-16,0 2 0 16,0 4 0-16,0 1 0 0,-2 1 0 15,-4-2 0-15,0-5 0 0,2-5 0 16,2-10 0-16,6-12 0 0,2-9-2178 15,2-13-407-15</inkml:trace>
  <inkml:trace contextRef="#ctx0" brushRef="#br0" timeOffset="167024.78">30368 11739 7403 0,'0'0'789'0,"0"0"-789"15,0 0 0-15,0 0 0 0,-37 46 0 16,27 2 0-16,1 9 0 0,7 0 0 15,2-2 0-15,6-2 0 16,5-3 0-16,1-4 0 0,3-4 0 16,1-3 0-16,-1-6 0 0,-3-4-249 15,-2-7-1372-15,-1-8-4289 0</inkml:trace>
  <inkml:trace contextRef="#ctx0" brushRef="#br0" timeOffset="167229.48">30664 12419 7975 0,'0'0'217'0,"0"0"-217"0,0 0 0 15,0 0 0-15,0 0 0 0,0 0 0 16,39-44-3875-16</inkml:trace>
  <inkml:trace contextRef="#ctx0" brushRef="#br0" timeOffset="167906.55">27619 12651 8192 0,'0'0'0'0,"0"0"0"0,74 36 0 16,-4-15 0-16,24 3 0 0,13-5 0 15,9-3 0-15,4 0 0 0,-5-4 0 16,-7-4 0-16,-11-6 0 0,-14-3 0 16,-25-5-1001-16,-9-9-1901 0</inkml:trace>
  <inkml:trace contextRef="#ctx0" brushRef="#br0" timeOffset="-138149.83">15274 10587 1504 0,'0'0'168'0,"0"0"1845"0,0 0-1373 16,0 0-159-16,0 0 419 0,-4-34-436 15,2 27-104-15,-4 0 121 0,-3 0-289 16,-1-1 4-16,-2-1 52 15,-5 1-164-15,-2 1 12 0,9 3 40 16,0 2-104-16,8 2 12 0,-2 0 76 16,-1 0-87-16,5 0-33 0,-2 0 0 15,-2 0 0-15,0 2 0 0,2-1 0 16,-4 3 0-16,-5 3 0 0,-3 1 0 16,-7 3 0-16,5 1 0 0,-5 2 0 15,5-3 0-15,-3 2 0 16,2 0 0-16,-3 1 0 0,7-1 0 15,3-3 0-15,2-2 0 0,2-2 0 16,3 0 0-16,-1 0 0 0,0 3 0 16,-2 5 0-16,0 3 0 0,-2 2 0 15,-3 0 0-15,1 1 0 16,-3-2 0-16,3 1 0 0,-4 0 0 16,3-2 0-16,1 1 0 0,0 0 0 15,3 1 0-15,1 2 0 16,0 1 0-16,-2 2 0 0,-3 1 0 15,5 3 0-15,-4 3 0 0,0 1 0 16,-1 3 0-16,1 3 0 0,0 1 0 16,-1-1 0-16,-1 4 0 0,-3 0 0 15,3 0 0-15,-3 0 0 0,5 2 0 16,-4 0 0-16,1-1 0 16,-1-1 0-16,1 1 0 0,-1-2 0 0,-1 1 0 15,3 0 0-15,2-1 0 16,4-2 0-16,-3 0 0 0,3-1 0 15,2-1 0-15,4 2 0 0,-2-2 0 16,-2 1 0-16,4-1 0 0,0 2 0 16,0-1 0-16,0-1 0 15,0-1 0-15,0 1 0 0,0-2 0 16,-4 0 0-16,4-3 0 0,0 1 0 16,-2-2 0-16,-3 1 0 15,3-1 0-15,-2-1 0 0,0-1 0 16,4 1 0-16,-2-3 0 0,2 1 0 15,0 1 0-15,0-1 0 0,0 4 0 16,-4 4 0-16,4-2 0 0,-4 5 0 16,2 3 0-16,-2-1 0 0,-1 3 0 15,-1-1 0-15,2 0 0 0,2 1 0 16,2-1 0-16,-4 1 0 0,4 0 0 16,0-1 0-16,0-2 0 15,0-1 0-15,4-4 0 0,-2-2 0 16,6-1 0-16,-6-3 0 0,7-2 0 15,-3 0 0-15,0-1 0 0,4 1 0 16,-3-1 0-16,3-1 0 16,-2 0 0-16,-2-1 0 0,5 2 0 15,-5-2 0-15,-2 2 0 0,2-3 0 16,0 1 0-16,3-2 0 16,-7 0 0-16,6-2 0 0,-2 1 0 15,0-3 0-15,3-1 0 0,-3-1 0 16,0 0 0-16,-2 0 0 0,7 0 0 15,-5-2 0-15,0 0 0 0,4-2 0 16,1 1 0-16,3-1 0 0,-1 0 0 16,1-2 0-16,3 1 0 0,-3-1 0 15,3 1 0-15,-1 0 0 0,3 1 0 16,-7 0 0-16,5-2 0 16,-7 0 0-16,4-2 0 0,1-2 0 15,-3-2 0-15,-1 0 0 0,3-3 0 16,-1-1 0-16,1-1 0 15,3 0 0-15,-1-4 0 0,3-2 0 16,-3-3 0-16,7-5 0 0,2-4 0 16,-5-7 0-16,7-2 0 0,0-5 0 15,0-6 0-15,4-1 0 0,0-4 0 16,0-1 0-16,-4 1 0 16,0-2 0-16,-2 1 0 0,-3-1 0 15,3-2 0-15,-8-2 0 0,-1-3 0 16,3-5 0-16,-7-6 0 0,-1-6 0 15,-3-6 0-15,0-4 0 0,-4-4 0 16,0-3 0-16,-2-2 0 0,3-6 0 16,-1-4 0-16,2-3 0 0,0-6 0 15,4-1 0-15,1-2 0 0,3-4 0 16,-1-3 0-16,-3-4 0 0,4-1 0 16,-3-5 0-16,3 0 0 0,3 3 0 15,-1-1 0-15,1 7 0 16,-1 0 0-16,-5 4 0 0,3 2 0 15,-8 4 0-15,-1 5 0 0,-5 1 0 16,0 8 0-16,-7 1 0 0,-11 4 0 16,-1 6 0-16,-6 5 0 15,-8 6 0-15,-6 11 0 0,-4 7 0 16,-5 11 0-16,1 11 0 0,5 7 0 16,7 9 0-16,6 6 0 0,4 3 0 15,9 2 0-15,-5-1 0 0,7 1 0 16,-3-2-2310-16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21:56.9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6174 5329 2581 0,'0'0'108'0,"0"0"928"16,52 0-748-16,-25-2-76 0,0-2 53 15,4 0-105-15,0 2-16 0,2-1 96 16,8 0-116-16,1 1 40 0,11-3 176 15,9 1-172-15,7 1-28 0,9-1 16 16,7 2-136-16,6 2 16 0,8-2-12 16,4 1-12-16,9-2-12 0,8 1 4 15,2-2 12-15,8 0 0 0,2-1 96 16,9-2-48-16,2-2 40 16,-1 1 57-16,5 0-85 0,0 1 12 15,-5-1 68-15,5 3-64 0,0 1 28 16,-6 0 52-16,1 2-120 0,1 1 0 15,4 1-4-15,-7 0-40 16,7 0-8-16,-9 0 0 0,-1 0 0 16,-5 0 0-16,-6 0-116 0,-6-4-160 15,-6 1-56-15,-9-4-317 0,-3-2 193 16,-7 1 132-16,-6-4-192 16,-17 0 36-16,-20 3-245 0</inkml:trace>
  <inkml:trace contextRef="#ctx0" brushRef="#br0" timeOffset="95270.69">24231 1510 1868 0,'0'0'4618'0,"0"0"-4117"0,0 0 171 0,-52-23-139 0,27 16-533 15,0 3 0-15,-3 3 0 0,-3 2 0 16,2 7 0-16,0 3 0 0,4 4 0 15,6 3 0-15,5 3 0 0,1 0 0 16,7 2 0-16,4 0 0 16,2 1 0-16,4 0 0 0,11 0 0 15,5-1 0-15,9-1 0 0,11 0 0 16,3-1 0-16,5-1 0 0,-1 0 0 16,-1-1 0-16,-7 1 0 0,-8-2 0 15,-6 0 0-15,-7 0 0 0,-5-2 0 16,-11 1 0-16,-6 1 0 0,-13 3 0 15,-6-1 0-15,-8 0 0 16,-8 1 0-16,-4-4 0 0,-3-1 0 16,-3-4 0-16,-1-5 0 0,4-2 0 15,9-5 0-15,6 0 0 16,15-5 0-16,5-7 0 0,11-1-173 16,11-4-235-16,11-6-620 0,9-5-5 15,-2 6-107-15,7-5-2202 0</inkml:trace>
  <inkml:trace contextRef="#ctx0" brushRef="#br0" timeOffset="95457.04">24479 1637 7523 0,'0'0'400'0,"-15"33"-131"0,7-8-269 16,4 3 0-16,0 2 0 0,2 3 0 15,2 3 0-15,4 1 0 0,-2 3 0 16,4 2 0-16,-4 1 0 0,0-3 0 15,-2-3 0-15,0-7 0 16,-4-8 0-16,2-5-465 0,-2-9-840 16,4-8-2176-16</inkml:trace>
  <inkml:trace contextRef="#ctx0" brushRef="#br0" timeOffset="95629.71">24233 1571 7543 0,'0'0'649'0,"0"0"-649"0,0 0 0 0,0 0 0 16,0 0 0-16,54-1 0 16,-23 1 0-16,8 0 0 0,-2-1 0 15,2-1 0-15,3 0 0 0,-3 1 0 16,-2 1 0-16,2 0 0 0,-3 3 0 16,-12-1-577-16,-1 0-1652 0</inkml:trace>
  <inkml:trace contextRef="#ctx0" brushRef="#br0" timeOffset="95839.93">24884 1545 7535 0,'0'0'657'16,"0"0"-657"-16,-54 11 0 0,34 2 0 16,-5 5 0-16,-4 7 0 0,0 3 0 15,0 8 0-15,2 2 0 0,6 3 0 16,7 2 0-16,12-2 0 15,2 0 0-15,12-1 0 0,15-5 0 16,4-3 0-16,6-6 0 0,7-6 0 16,1-5 0-16,5-7 0 0,-5-3 0 15,-3-5 0-15,-13-4 0 0,-7-4-1886 0</inkml:trace>
  <inkml:trace contextRef="#ctx0" brushRef="#br0" timeOffset="96917.43">25612 1614 4994 0,'0'0'492'0,"0"0"344"16,12-51-339-16,2 32-49 0,5-2 20 16,6 1-252-16,4 1 25 0,2 3-241 15,0 4 0-15,4 5 0 0,-4 6 0 16,-2 2 0-16,-2 10 0 0,-4 3 0 15,-3 6 0-15,-3 5 0 16,-5 6 0-16,-6 3 0 0,-4 6 0 16,-2 3 0-16,-8 1 0 0,-6 0 0 15,-5-3 0-15,-6 0 0 16,-2-4 0-16,-6-1 0 0,0-2 0 16,-2-5 0-16,2-5 0 0,6-7 0 15,4-5 0-15,5-9 0 0,5-3 0 16,5-10 0-16,0-7 0 0,4-7 0 15,4-10 0-15,0-6 0 16,4 0 0-16,6 7 0 0,3 9 0 16,5 11 0-16,1 9 0 0,2 5 0 15,-3 7 0-15,1 6 0 0,-3 4 0 16,-1 3 0-16,-1 3 0 0,-1 1 0 16,1-1 0-16,1 0 0 0,1-2 0 15,3-2 0-15,1-5 0 0,1-4-109 16,-7-3-1351-16,3-7-549 0</inkml:trace>
  <inkml:trace contextRef="#ctx0" brushRef="#br0" timeOffset="97200.59">26234 1457 7739 0,'0'0'453'0,"0"0"-453"0,0 0 0 0,0 0 0 15,-31 46 0-15,23-20 0 0,1 3 0 16,-1 0 0-16,0 4 0 0,-5 4 0 16,-1 3 0-16,-5 0 0 0,-1-1 0 15,3-3 0-15,3-6 0 0,7-8 0 16,1-6 0-16,6-5 0 0,4-3 0 16,11-1 0-16,6 0 0 0,10-4 0 15,4-3 0-15,2-4 0 0,4-5 0 16,1 1 0-16,3-4 0 0,-6-1 0 15,-1-2 0-15,-10-1 0 16,-5 1-113-16,-10 3-1428 0,-7-2-523 0</inkml:trace>
  <inkml:trace contextRef="#ctx0" brushRef="#br0" timeOffset="97382.11">26418 1545 7367 0,'0'0'825'15,"0"0"-825"-15,0 0 0 0,-2 67 0 16,-2-21 0-16,-5 6 0 0,5 5 0 16,0-1 0-16,2 4 0 0,2-1 0 15,4-2 0-15,0-1 0 0,5-10 0 16,1-3 0-16,0-9 0 0,1-7 0 16,-1-9 0-16,-2-10-2114 0</inkml:trace>
  <inkml:trace contextRef="#ctx0" brushRef="#br0" timeOffset="104464.37">15935 10192 1492 0,'0'0'921'0,"0"0"2184"16,0 0-2497-16,-6 36-200 16,6-17 381-16,0 4-521 0,-4 0-100 15,4 4 16-15,0 2-104 0,0 4 28 16,0 4-47-16,0 5-61 16,0 1 0-16,0 6 0 0,-4 4 0 15,-2 3 0-15,2 4 0 0,-3 0 0 16,3-4 0-16,2-7 0 0,4-7 0 15,2-7 0-15,7-7 0 0,-5-6 0 16,2-6 0-16,-6-7 0 0,2-5 0 16,-4-3 0-16,0-3-9 15,0-10-651-15,0-1-204 0,0-10-1930 0</inkml:trace>
  <inkml:trace contextRef="#ctx0" brushRef="#br0" timeOffset="105139.01">16051 10875 4129 0,'0'0'1921'0,"0"0"-1332"16,0 0 47-16,21 36 128 0,-7-29-611 15,3-5-153-15,-1-2 0 0,5-3 0 16,-4-4 0-16,-1-5 0 0,-1-1 0 16,-5-1 0-16,-4-3 0 15,-2 1 0-15,-4-3 0 0,0 0 0 16,-4-2 0-16,-2 0 0 0,-4 2 0 16,-1 1 0-16,-3 4 0 0,-3 5 0 15,5 4 0-15,-7 5 0 0,3 7 0 16,-5 10 0-16,5 5 0 0,-5 7 0 15,8 2 0-15,-1 0 0 0,10 3 0 16,4-1 0-16,8-2 0 16,5 1 0-16,7-2 0 0,1-4 0 15,6-5 0-15,0-7 0 0,4-8 0 16,4-6 0-16,-4-3 0 0,2-7 0 16,0-4 0-16,-12 3-1565 15,-1-3-3062-15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24:08.35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2237 4388 2525 0,'0'0'340'15,"0"0"1381"-15,0 0-1053 0,0 0 36 16,0 0-264-16,0 0-15 0,-19 47-21 16,11-21-296-16,-3 4-16 0,-1 1-32 15,-9 3-48-15,1-1-16 0,-1 3 4 16,2-3-276-16,5-6-120 0,4-3-749 16,3-11-79-16,7-6-493 0</inkml:trace>
  <inkml:trace contextRef="#ctx0" brushRef="#br0" timeOffset="193.02">2385 4425 6090 0,'0'0'1161'0,"0"0"-641"16,0 0-99-16,0 0-421 0,-28 56 0 15,17-27 0-15,-1 3 0 0,1 0 0 16,-3 1 0-16,4 2 0 15,-1-2 0-15,5-5 0 0,4-7-677 16,0-9-544-16,2-3-740 0</inkml:trace>
  <inkml:trace contextRef="#ctx0" brushRef="#br0" timeOffset="783.22">2801 4489 6046 0,'0'0'697'0,"0"0"-169"15,0 0 393-15,-48-33-921 0,30 30 0 16,-5 3 0-16,2 0 0 0,1 3 0 15,-1 1 0-15,7 2 0 0,1 1 0 16,1 2 0-16,1 1 0 16,7-2 0-16,-4-1 0 0,6-3 0 0,-2 1 0 15,4-3 0-15,0 3 0 16,4 1 0-16,6 3 0 0,9 9 0 16,10 3 0-16,8 3 0 0,-4 1 0 15,2 0 0-15,-4-1 0 0,0 3 0 16,-2-1 0-16,-8 1-221 15,-7-1 113-15,-3 3 92 0,-11-3 8 16,-9 1 12-16,-5 0-4 0,-9 2 144 16,-6-1-64-16,-2 1 45 0,-10-2-125 15,0-2 0-15,3-5 0 0,5-8 0 16,6-5 0-16,7-7 0 16,5 0 0-16,5-6 0 0,10-2-221 15,0-4-279-15,6-1-4 0,9-1 3 16,5-2-547-16,-7 4-293 0,3-3-359 0</inkml:trace>
  <inkml:trace contextRef="#ctx0" brushRef="#br0" timeOffset="1242.85">2900 4892 6086 0,'0'0'649'15,"-25"54"-17"-15,15-27 112 0,6-5-663 16,2-7-81-16,2-3 0 15,0-5 0-15,4-2 0 0,-2-4 0 16,0-1 0-16,6-1 0 0,-1-10 0 16,3-12 0-16,0-6 0 0,5-4 0 15,-5-2 0-15,-2 6 0 0,1 1 0 16,1 8 0-16,-6 8 0 0,2 7 0 16,-6 4 0-16,4 1 0 0,3 9 0 15,3 9 0-15,-6 4 0 16,0 5 0-16,-2 0 0 0,0-6 0 15,-2-1 0-15,4-1 0 0,-4-4 0 16,0-4 0-16,3-4 0 0,1-3 0 16,0-4 0-16,2-3 0 15,8-7 0-15,3-8 0 0,4-7 0 16,-7-2 0-16,3 2 0 0,-3 1 0 16,-1 5 0-16,-7 7 0 0,-2 6 0 15,-4 4 0-15,0 2 0 0,0 3 0 16,0 6 0-16,0 6 0 15,0 8 0-15,0-1 0 0,0 1 0 16,2-3 0-16,6-2 0 0,-2 0 0 16,5-3 0-16,3-1 0 0,-3 1 0 15,1-5 0-15,2 1-421 0,-3-4-1512 16,-1-3-164-16</inkml:trace>
  <inkml:trace contextRef="#ctx0" brushRef="#br0" timeOffset="1568.82">3322 4920 5046 0,'-6'-32'1128'0,"2"8"-43"0,4 3-381 0,-7 12-475 16,7 5-229-16,-4 1 0 15,0 1 0-15,-2 2 0 0,0 0 0 16,-3 5 0-16,-1 7 0 0,-2 8 0 16,1 6 0-16,1 0 0 0,4 1 0 15,2-4 0-15,4-3 0 0,4-2 0 16,0-4 0-16,4-6 0 15,7-2 0-15,-5-5 0 0,4-3 0 16,-3-4 0-16,1-3 0 0,-1-4 0 16,-1 0 0-16,-4-2 0 0,-2 6 0 15,0 4 0-15,-4 2 0 0,0 3 0 16,0 0 0-16,0 1 0 0,2 5 0 16,3 4 0-16,-3 5 0 15,6 0 0-15,-6-1 0 0,6-2 0 16,-6-6 0-16,7 0 0 0,-1-4 0 15,0 3 0-15,2-3-593 0,-3 0-780 16,-3-2-2412-16</inkml:trace>
  <inkml:trace contextRef="#ctx0" brushRef="#br0" timeOffset="1784.47">3520 4487 7031 0,'0'0'772'16,"0"0"-383"-16,0 0-389 0,0 0 0 15,0 0 0-15,0 0 0 16,0 0 0-16,-2 34 0 0,0 0 0 16,2 0 0-16,0 6 0 0,0 8 0 15,0 3 0-15,-6 7 0 0,2 1 0 16,4-4 0-16,0-7 0 0,0-10 0 16,6-7 0-16,2-7-109 15,-1-11-1936-15,-1-6-444 0</inkml:trace>
  <inkml:trace contextRef="#ctx0" brushRef="#br0" timeOffset="1968.16">3595 4565 6338 0,'0'0'1205'0,"-6"53"-801"15,6-24-159-15,2 2-245 0,4 6 0 16,2 2 0-16,-2 3 0 15,0 2 0-15,3 2 0 0,-3-1 0 16,-2-3 0-16,2 1 0 0,-6-9 0 16,2-9-141-16,-2-8-1612 0</inkml:trace>
  <inkml:trace contextRef="#ctx0" brushRef="#br0" timeOffset="2363.05">3799 4371 5466 0,'0'0'1501'0,"0"0"-837"0,0 0-112 15,0 0-543-15,-10 39-9 0,10-15 0 16,0 1 0-16,10-6 0 0,1-2 0 16,1-2 0-16,3-2 0 0,1-4 0 15,3-3 0-15,-5-2-405 16,1-3-499-16,-7-1-1329 0,-2-5-745 0</inkml:trace>
  <inkml:trace contextRef="#ctx0" brushRef="#br0" timeOffset="2500.91">4004 4331 5150 0,'0'0'1208'0,"0"0"-531"0,0 0 283 16,0 0-763-16,17 54-197 0,-15-30 0 15,2-1 0-15,2-6 0 0,6 0 0 16,5-5 0-16,1-4 0 0,5-2 0 16,-4-2-189-16,-5-2-1568 0</inkml:trace>
  <inkml:trace contextRef="#ctx0" brushRef="#br0" timeOffset="3294.89">4515 4741 6242 0,'0'0'537'0,"0"0"-13"0,-15 62-56 16,9-20-292-16,2 6 52 0,2-4-211 15,2-2-17-15,0-1 0 0,0-7 0 16,0-2 0-16,0-7 0 0,2-10 0 16,0-5 0-16,-2-8 0 15,2-2 0-15,-2-7 0 0,4-14 0 16,2-14 0-16,5-9 0 0,-1-8 0 15,0 1 0-15,1 5 0 0,-1 6 0 16,0 8 0-16,1 9 0 0,-5 13 0 16,-4 6 0-16,6 4 0 0,-2 12 0 15,5 11 0-15,-1 7 0 16,-2 3 0-16,-2 2 0 0,1-8 0 16,3-2 0-16,0-5 0 0,-3-3 0 15,3-8 0-15,-2-3 0 0,-2-6 0 16,1-1 0-16,3-13 0 15,-4-8 0-15,4-5 0 0,1-5 0 16,-3 1 0-16,0 1 0 0,1 2 0 16,-3 8 0-16,0 7 0 0,-2 5 0 15,-4 6 0-15,2 2 0 0,2 10 0 16,0 6 0-16,1 11 0 0,1 5 0 16,-4 0 0-16,2-4 0 15,2-5 0-15,2-3 0 0,-1-2 0 16,7-2 0-16,-6 0 0 0,5-1 0 15,-3-7-2130-15,-2-2-619 0</inkml:trace>
  <inkml:trace contextRef="#ctx0" brushRef="#br0" timeOffset="4078.27">4976 4984 6062 0,'0'0'805'0,"16"-43"-173"0,-6 20 61 0,-8 4-693 15,1-4 0-15,-3 3 0 0,0-2 0 16,-5-2 0-16,-1-1 0 15,2 0 0-15,-4 1 0 0,2 8 0 16,1 5 0-16,3 5 0 0,-2 6 0 16,-6 5 0-16,-2 14 0 0,-5 12 0 15,3 10 0-15,3 8 0 0,5-5 0 16,6-2 0-16,8-5 0 0,11-4 0 16,8-8 0-16,4-6 0 15,6-9-861-15,0-7 233 0,5-3 67 16,-9-8-623-16,-4-4 479 0,-7-6 453 15,-7-2 124-15,-5-5 48 0,-4 0-76 16,-6-1 156-16,0 0 0 0,-4-2 216 16,2-1 785-16,-2 3-173 0,-2 8-156 15,6 8 125-15,-4 4-297 16,-1 6-40-16,-1 1-379 0,0 9-81 16,-13 9 0-16,3 9 0 0,-3 3 0 15,5-2 0-15,6-4 0 0,6-5 0 16,2-3 0-16,10-4 0 15,0-4 0-15,11-4 0 0,-3-5 0 16,3-6 0-16,4-2 0 0,-4-3 0 16,-7-1 0-16,-2 2 0 0,-1-2 0 15,-7 0 0-15,2 1 0 0,-6 2 0 16,0 2 0-16,0 2 0 0,-4 5 0 16,2 0 0-16,-2 1 0 15,-2 10 0-15,1 5 0 0,1 1 0 16,2-4 0-16,2-3 0 0,0-6 0 15,4 1 0-15,3 0 0 0,3-4 0 16,0-1 0-16,-1-5 0 0,1-4 0 16,2-3 0-16,-6 1 0 15,1 4 0-15,-3 1 0 0,-4 4-41 16,2-1-75-16,2 1 28 0,-4 1 44 16,4 0 44-16,2 1 0 0,-1 1-4 15,1 4 4-15,4 1 28 0,-4 2-16 16,3 3 8-16,-1 3 40 15,-4 0-48-15,0 1 28 0,-4-4 81 16,0-5-121-16,0 0 0 0,0-5 0 16,0 3 0-16,0-4 0 0,0 0 0 15,0-4 0-15,10-8 0 0,1-8 0 16,1-5 0-16,3 0 0 0,-3 3 0 16,-2 4 0-16,-1 5 0 15,-3 5 0-15,-6 4 0 0,0 3 0 16,0 1 0-16,0 0 0 0,0 5 0 15,0 7 0-15,0 5 0 0,2 5 0 16,6-2 0-16,-2-2-69 0,5-7-823 16,-1-2-1461-16,-4-6-112 0</inkml:trace>
  <inkml:trace contextRef="#ctx0" brushRef="#br0" timeOffset="4398.84">5740 4844 7219 0,'0'0'596'0,"0"0"-219"0,-12-38-377 16,2 30 0-16,-1 1 0 0,5 1 0 16,-4 1 0-16,-1 5 0 0,1 0 0 15,0 6 0-15,-1 7 0 0,1-1 0 16,0 2 0-16,4-1 0 0,6-3 0 16,0-1 0-16,4 4 0 15,8 1 0-15,5 1 0 0,1-5 0 16,1-1 0-16,2-2 0 0,-1 1 0 15,-1-2 0-15,-3 0 0 0,-5-2 0 16,-5-1 0-16,-6-1 0 16,4 1 0-16,-4 0 0 0,0 1 0 0,-8 3 0 15,-5 1 0-15,-7 4 0 16,-11 0 0-16,-7 2 0 0,1 3 0 16,-4-2 0-16,0 3-949 0,10-6-872 15,0-3-1356-15</inkml:trace>
  <inkml:trace contextRef="#ctx0" brushRef="#br0" timeOffset="4922.85">6983 4344 3621 0,'0'0'2637'0,"0"0"-1948"0,0 0-117 16,0 0 84-16,0 0-639 0,-35 13-17 16,28 14 0-16,1 10 0 0,6 10 0 15,2 8 0-15,2 2 0 16,1 7 0-16,-3 4 0 0,-2 1 0 16,-2 0 0-16,-3-3 0 0,-1-4 0 15,-2-6 0-15,2-9 0 0,0-10 0 16,1-9 0-16,5-12 0 15,5-10-237-15,1-6-831 0,0-5-1822 0</inkml:trace>
  <inkml:trace contextRef="#ctx0" brushRef="#br0" timeOffset="5298.32">6915 4856 5470 0,'0'0'772'16,"0"0"177"-16,0-43-357 0,10 23-183 16,6-1-409-16,1-3 0 0,8 0 0 15,2 4 0-15,-1 5 0 16,-1 6 0-16,2 7 0 0,-6 5 0 16,-1 6 0-16,-7 8 0 0,-3 3 0 15,1 2 0-15,-11 5 0 0,0 1 0 16,0-1 0-16,-11 2 0 15,-3-1 0-15,1-3 0 0,-7-2 0 16,-5-2 0-16,2-5 0 0,2-1 0 16,1-5 0-16,7-3 0 0,3-2 0 15,6-4 0-15,4 2 0 0,0 0 0 16,4 3 0-16,6 1 0 0,7 4 0 16,10 0 0-16,4-2 0 0,0-1 0 15,-2 1 0-15,2-2 0 16,0-1 0-16,0-4 0 0,-4-1 0 15,-7-2-245-15,-5-1-1224 0,-5-8-652 0</inkml:trace>
  <inkml:trace contextRef="#ctx0" brushRef="#br0" timeOffset="5608.35">7382 4849 6070 0,'0'0'741'0,"0"0"439"16,0-46-979-16,-4 31-201 0,-3 1 0 16,-3 4 0-16,0 1 0 0,-1 6 0 15,1 1 0-15,-7 5 0 0,7 8 0 16,-4 5 0-16,3 8 0 0,1 3 0 16,4 4 0-16,0 2 0 0,6 0 0 15,0-1 0-15,12-1 0 16,5-6 0-16,7-1 0 0,1-8 0 15,8-1 0-15,-2-6 0 0,6-4 0 16,1-5 0-16,-7-4 0 0,-4-3 0 16,-7-7 0-16,-5-3-13 15,-5 3-1191-15,-4-1-1814 0</inkml:trace>
  <inkml:trace contextRef="#ctx0" brushRef="#br0" timeOffset="5812.3">7489 4403 6675 0,'0'0'1028'0,"0"0"-539"16,0 0-489-16,-20 52 0 0,17-8 0 16,-1 12 0-16,4 4 0 15,4 2 0-15,7 2 0 0,-5 1 0 16,4-2 0-16,1-1 0 0,-1-7 0 15,-4-5 0-15,5-7 0 0,-1-10 0 16,-4-13-1325-16,2-9-4674 0</inkml:trace>
  <inkml:trace contextRef="#ctx0" brushRef="#br0" timeOffset="7860.17">8076 4661 3165 0,'0'0'2745'0,"0"0"-2273"15,0 0-51-15,0 0 163 16,0 0-380-16,0 0-84 0,0 0-4 16,0 0-100-16,-37 27 84 0,6-8 48 15,-6 2-136-15,-5 3 56 0,1-2-47 16,8 3-21-16,2-1 0 0,4-2 0 16,7-1 0-16,3-4 0 15,7-5 0-15,6-2 0 0,4-4 0 16,0-1 0-16,14 3 0 0,5 0 0 15,10-1 0-15,-3-1 0 0,5-3 0 16,-4 0 0-16,-4-1 0 16,2 2 0-16,-5-1 0 0,1 1 0 0,-4 0 0 15,-3-1 0-15,3-1 0 16,-7-2-89-16,-4 0-2532 0,5-4-1145 0</inkml:trace>
  <inkml:trace contextRef="#ctx0" brushRef="#br0" timeOffset="8457.33">8401 4736 3529 0,'0'0'1901'0,"33"-8"-1185"0,-12 3-51 0,-5 3 183 16,-6 2-560-16,1 0-108 15,-7 0-115-15,2 1-65 0,-6 3 0 16,0 0 0-16,0 5 0 0,-6 5 0 15,-9 3 0-15,-5 3 0 0,-7 0 0 16,0-1 0-16,-4 0 0 0,-6 1 0 16,2 0 0-16,6-3 0 15,0-2 0-15,12-3 0 0,3-4 0 16,8-2 0-16,3 0 0 0,3 0 0 16,7 1 0-16,9 3 0 0,5-1 0 15,12-2 0-15,2-3 0 0,2-1 0 16,1 0 0-16,-1-1 0 15,-2 0 0-15,-8 0 0 0,0-2 0 16,-11 0-853-16,-1 0-1148 0</inkml:trace>
  <inkml:trace contextRef="#ctx0" brushRef="#br0" timeOffset="9357.03">8938 4799 4237 0,'0'0'1013'16,"0"0"-377"-16,0 0 441 0,0 0-537 15,0 0-84-15,0 0-223 0,0 0-233 16,37-40 0-16,-16 15 0 0,6-2 0 15,4-2 0-15,-10 4 0 16,6 0 0-16,-7 2 0 0,1 0 0 16,-7 4 0-16,3 2 0 0,-11 6 0 15,-2 3 0-15,2 5 0 0,-6 3 0 16,0 0 0-16,0 11 0 0,0 11 0 16,-6 10 0-16,2 10 0 0,-6 4 0 15,4-1 0-15,-5 3 0 16,1-1 0-16,0-3 0 0,3-3 0 15,-1-4 0-15,2-4 0 0,2-4 0 16,2-7 0-16,2-3 0 16,-4-5 0-16,4-4 0 0,0-4-741 0,0-4-516 15,-3-1-2084-15</inkml:trace>
  <inkml:trace contextRef="#ctx0" brushRef="#br0" timeOffset="9515.18">8874 5075 5922 0,'0'0'1117'16,"0"0"-537"-16,0 0-72 0,0 0-443 16,33 16-65-16,-2-9 0 0,6-1 0 15,1-1 0-15,-3-1 0 0,-2 1 0 16,2 1 0-16,-4-3 0 0,2-2 0 16,-6-1 0-16,0-4 0 15,-2-6 0-15,-9 2-77 0,3-5-3024 0</inkml:trace>
  <inkml:trace contextRef="#ctx0" brushRef="#br0" timeOffset="10693.08">10420 4921 4830 0,'0'0'864'0,"0"0"-288"0,-12-35 333 16,2 24-389-16,-5 3-164 0,3 3-219 16,-3 4-137-16,1 3 0 15,1 10 0-15,-1 3 0 0,-3 6 0 16,3 1 0-16,8 1 0 0,2-1 0 15,4-2 0-15,4-3 0 0,10-4 0 16,-1-6 0-16,7-5 0 0,1-2 0 16,0-4 0-16,1-6 0 15,-1-2 0-15,0 0 0 0,-7-2 0 16,-4 0 0-16,-3 1 0 0,-7 0 0 16,4 1 0-16,-4 0 0 0,-4 2 0 15,-3-2-113-15,-1 1-387 0,2-2-8 16,-6 5 92-16,-3 0-285 15,-1 4 33-15,5 1 180 0,1 3-1369 16,6 2-464-16</inkml:trace>
  <inkml:trace contextRef="#ctx0" brushRef="#br0" timeOffset="10879.03">10424 4936 1440 0,'0'0'2849'16,"21"33"-2024"-16,-15-17-41 16,1-3 293-16,1-4-517 0,-6-3-148 15,2-3-167-15,-4 1-245 0,4-3 0 16,-2 0 0-16,2-2 0 0,3-10 0 15,3-4 0-15,0-5 0 0,1-2 0 16,-1 3 0-16,4 1 0 0,-1 2 0 16,1-2 0-16,3 3 0 0,3-2 0 15,1-2 0-15,2 2 0 16,2-1 0-16,-3-2 0 0,-7 5-1561 16,-5 2-2249-16</inkml:trace>
  <inkml:trace contextRef="#ctx0" brushRef="#br0" timeOffset="11434.22">11586 4837 5850 0,'0'0'821'0,"-20"-49"-385"0,7 29 448 0,3 7-683 0,-5 6-201 16,3 6 0-16,-3 1 0 16,1 6 0-16,2 7 0 0,-3 6 0 15,3 7 0-15,-3 5 0 0,5 2 0 16,6 3 0-16,4-1 0 0,4 1 0 16,6-2 0-16,7-4 0 0,3-5 0 15,7-8 0-15,-2-7 0 0,6-9 0 16,2-7 0-16,-2-8-673 15,-4-3-1108-15,-6-3-792 0</inkml:trace>
  <inkml:trace contextRef="#ctx0" brushRef="#br0" timeOffset="11639.81">11716 4439 5594 0,'0'0'908'0,"0"0"-215"15,0 0 304-15,0 0-997 0,0 0 0 16,-24 40 0-16,7-5 0 0,1 10 0 16,1 5 0-16,9 4 0 15,2 3 0-15,4 1 0 0,4 1 0 16,2-3 0-16,4-8 0 0,1-5 0 16,3-7 0-16,3-9 0 0,-1-13 0 15,-1-7-217-15,1-7-3977 0</inkml:trace>
  <inkml:trace contextRef="#ctx0" brushRef="#br0" timeOffset="12317.47">12401 4641 4009 0,'0'0'909'0,"0"0"-353"0,0 0 468 0,0 0-567 16,0 0-105-16,0 0 244 0,0 0-307 16,-27 49-289-16,2-30 0 0,2-2 0 15,-4 0 0-15,-4 1 0 0,0 1 0 16,-2 0 0-16,-2-1 0 15,4-3 0-15,4 1 0 0,7-7 0 16,3 0 0-16,11-5 0 0,-2 1 0 16,8-1 0-16,-2-1 0 0,2 3 0 15,2 1 0-15,8 3 0 0,9-2 0 16,7 0 0-16,7-1 0 0,3-1 0 16,-3-2 0-16,4-3 0 15,-6 3 0-15,0-2 0 0,-4-1 0 16,-2-1 0-16,-9 0 0 0,-6-1-529 15,1-3-2264-15,-5-2-1757 0</inkml:trace>
  <inkml:trace contextRef="#ctx0" brushRef="#br0" timeOffset="12833.88">12837 4714 4345 0,'0'0'761'0,"0"0"-129"0,0 0 369 0,0 0-421 16,0 0-140-16,0 0-7 15,0 0-433-15,0 0 0 0,0 0 0 16,-54 45 0-16,27-27 0 0,-4-2 0 16,6 0 0-16,-1-1 0 0,-1 1 0 15,2 0 0-15,8-1 0 0,1 1 0 16,5-1 0-16,5 3 0 0,6-1 0 16,6-2 0-16,9-1 0 0,4-1 0 15,12-4 0-15,4-5 0 16,8-2 0-16,9-2 0 0,-1-4 0 15,-3-2 0-15,-5 0 0 0,-12 1 0 16,-6-2 0-16,-12 3-2370 16,-3-4-3044-16</inkml:trace>
  <inkml:trace contextRef="#ctx0" brushRef="#br0" timeOffset="13396">13397 4705 5838 0,'0'0'893'0,"-4"-45"207"16,0 27-739-16,-9 8-361 0,-1 9 0 16,-3 2 0-16,-10 15 0 0,-8 9 0 15,-2 11 0-15,0 7 0 0,4 4 0 16,4 4 0-16,12 1 0 0,7-1 0 16,10-2 0-16,10-5 0 15,15-10 0-15,4-7 0 0,12-9 0 16,7-11 0-16,-3-8 0 0,-1-13 0 15,-3-10 0-15,-10-5 0 0,0-6 0 16,-18-2 0-16,-3-2 0 0,-10 1 0 16,-6 0 0-16,-9 1 0 15,-7 2 0-15,-3 3 0 0,-2 5 0 0,6 8 0 16,11 6 0-16,0 8 0 16,10 5 0-16,0 0-1357 0,4 6-1149 15</inkml:trace>
  <inkml:trace contextRef="#ctx0" brushRef="#br0" timeOffset="13566.36">13688 4995 7859 0,'0'0'333'0,"-12"33"-333"16,6-8 0-16,-2 2 0 0,6 0 0 15,2 1 0-15,0-6 0 0,6-1 0 16,10-4 0-16,1-4 0 0,3-7 0 15,5-7 0-15,-4-6-2406 0,0-11-3380 16</inkml:trace>
  <inkml:trace contextRef="#ctx0" brushRef="#br0" timeOffset="14018.25">13939 4708 4994 0,'0'0'708'15,"0"0"132"-15,0 0 97 0,0 0-357 16,0 0-447-16,0 0-133 0,33 57 0 15,-25-11 0-15,-6 6 0 16,2-1 0-16,0 2 0 0,-2-3 0 16,2 0 0-16,1-5 0 0,-3-5 0 15,2-3 0-15,2-6 0 0,0-9 0 16,-2-7 0-16,3-6-417 0,-3-8-2588 16,2-5-1561-16</inkml:trace>
  <inkml:trace contextRef="#ctx0" brushRef="#br0" timeOffset="14531.62">14354 4750 3485 0,'0'0'724'0,"0"0"65"15,4-38-245-15,-8 25-132 0,0-2 217 16,-2 1-317-16,-5-3-8 0,-1 3 228 16,-7 2-296-16,3 3-11 0,-11 5-225 15,6 4 0-15,-10 6 0 16,4 7 0-16,-4 6 0 0,5 0 0 0,1 6 0 15,8-1 0-15,11 3 0 16,2-1 0-16,10 1 0 0,15 1 0 16,10-1 0-16,4-5 0 0,4 1 0 15,7-3 0-15,-5 0 0 16,-2 2 0-16,-4 0 0 0,-8 1 0 16,-6 1 0-16,-15-1 0 0,-6 2 0 15,-10 0 0-15,-7-3 0 0,-3 0 0 16,-7-5 0-16,0-1 0 15,-4-4 0-15,0-5 0 0,0-5 0 16,4-2 0-16,4-9 0 0,5-5 0 16,11-6 0-16,3-4 0 0,4-7 0 15,11-4 0-15,7 0 0 0,5-1 0 16,4 4 0-16,4 5 0 0,0 2 0 16,-4 1 0-16,-2 2 0 15,-3 3 0-15,-1 0 0 0,0 3 0 0,-5 2 0 16,-5 6-453-16,-1-3-1184 0</inkml:trace>
  <inkml:trace contextRef="#ctx0" brushRef="#br0" timeOffset="15763.9">14817 4927 3449 0,'0'0'2497'0,"-16"48"-1412"15,5-23-585-15,5-2 60 0,-2 0-459 16,2-3-101-16,4-2 0 0,-3-5 0 16,5-4 0-16,-4-3 0 0,4-2 0 15,0-3 0-15,4-1 0 0,3 0 0 16,-1-10 0-16,8-6 0 0,3-8 0 16,-3-1 0-16,-1-1 0 0,-3 2 0 15,-2 3 0-15,-2 4 0 0,1 8 0 16,-3 3 0-16,-4 5 0 15,0 1 0-15,0 3 0 0,0 9 0 16,0 11 0-16,-4 4 0 0,4-1 0 16,0-2 0-16,4-6 0 0,2-3 0 15,-2-4 0-15,2-5 0 16,-2-3 0-16,3-2 0 0,-1-1 0 16,8-2 0-16,3-9 0 0,1-3 0 15,1-5 0-15,0 1 0 0,-7 3 0 16,3 0 0-16,1 0 0 15,-1 2 0-15,-3 1 0 0,2 4 0 16,-1 5 0-16,-3 1 0 0,1 6 0 16,3 5 0-16,-4 7 0 0,-3 4 0 15,-3 1 0-15,0 3 0 0,-8-1 0 16,0-1 0-16,1-3 0 0,-1 0 0 16,0-2 0-16,-2-1 0 0,6 0 0 15,-4-6-517-15,-2-1-2208 0</inkml:trace>
  <inkml:trace contextRef="#ctx0" brushRef="#br0" timeOffset="18028.13">2470 5652 3329 0,'0'0'2137'0,"0"0"-1245"0,0 0-351 16,0 0 35-16,0 0 28 0,-31-25-491 16,21 22-113-16,-5 3 0 0,-3 12 0 15,-7 8 0-15,-2 12 0 16,-4 12 0-16,4 7 0 0,0 7 0 15,5 4 0-15,7 2 0 0,7-2 0 16,8-2 0-16,6-6 0 0,9-8 0 16,5-6 0-16,3-8 0 0,2-9 0 15,6-8 0-15,-4-8 0 0,10-7 0 16,4-12 0-16,7-8 0 0,3-10 0 16,-7-5-325-16,-11 6-835 0,-4-3-2294 15</inkml:trace>
  <inkml:trace contextRef="#ctx0" brushRef="#br0" timeOffset="18344.7">2681 5656 5110 0,'0'0'708'0,"-25"49"-384"15,17-16 177-15,4 7 51 0,0 5-208 16,4 4-8-16,0 3-19 15,4 1-317-15,-2-1 0 0,2-3 0 16,0 0 0-16,-2-4 0 0,-2-5 0 16,0-5 0-16,0-9 0 0,0-11 0 15,0-8 0-15,0-6 0 0,0-3 0 16,9-13 0-16,3-12 0 0,4-6 0 16,5-2 0-16,-2 4 0 0,-7 13 0 15,-4 7 0-15,-1 5 0 16,-3 5 0-16,2 1 0 0,0 7 0 15,2 4 0-15,3 3 0 0,-3 1 0 16,-2-1 0-16,2-3 0 0,-1 0 0 16,-1-1 0-16,-2-1 0 15,0-1 0-15,-4-3-1750 0,0-3-787 0</inkml:trace>
  <inkml:trace contextRef="#ctx0" brushRef="#br0" timeOffset="18837.32">3113 6091 2104 0,'0'0'3226'0,"0"0"-2554"0,-23-39 301 0,7 23-273 16,1 2-260-16,-1 6-363 0,-5 6-77 15,3 2 0-15,1 9 0 0,5 6 0 16,1 3 0-16,1 6 0 15,10 2 0-15,0 5 0 0,0-2 0 16,10 0 0-16,3-2 0 0,3-4 0 16,5-5 0-16,4-4 0 0,-1-8 0 15,7-6 0-15,3-4 0 0,-10-9 0 16,3-4 0-16,-8-2 0 0,-5-3 0 16,-10 2 0-16,-4 0 0 0,-4 2 0 15,-8 1 0-15,-3 2 0 16,-1 3 0-16,-3 4 0 0,3 1 0 15,1 2 0-15,7 2 0 0,2 0 0 16,4 2-465-16,2 1-443 0,2 0-197 16,6 0-1604-16</inkml:trace>
  <inkml:trace contextRef="#ctx0" brushRef="#br0" timeOffset="19164.63">3440 6051 4610 0,'0'0'2197'16,"0"0"-1725"-16,-29-44 8 0,14 30-68 16,1 0-391-16,-1 2-21 0,1 1 0 15,-1 4 0-15,1 4 0 0,2 3 0 16,-1 7 0-16,1 7 0 0,-1 9 0 16,3 5 0-16,4 5 0 0,6 3 0 15,6-1 0-15,8-1 0 16,9-5 0-16,8-5 0 0,4-8 0 15,0-5 0-15,3-6 0 0,-7-5 0 16,-9-2 0-16,-5-6 0 0,-9-3 0 16,-8-5 0-16,-2-1 0 15,-8-2 0-15,-7 1 0 0,1 1 0 16,-3-1 0-16,3 3 0 0,1 1 0 16,5 4 0-16,8 3 0 0,-2 4 0 15,4 1 0-15,4 2-1357 0,0 0-456 16,6 0-400-16</inkml:trace>
  <inkml:trace contextRef="#ctx0" brushRef="#br0" timeOffset="19523.15">3799 6007 5098 0,'0'0'892'0,"0"0"-348"15,0 0 5-15,-20-35-237 0,-1 31 32 16,-6 4-156-16,2 0 4 15,-2 4-119-15,1 5-73 0,5-1 0 16,-4 3 0-16,4 0 0 0,9-2 0 16,4-1 0-16,6-2 0 15,-2-1 0-15,4 2 0 0,6 3 0 16,12 2 0-16,9-1 0 0,6-1 0 16,2-3 0-16,-1 0 0 15,-1 0 0-15,-4 1 0 0,-5 1 0 16,-3 0 0-16,-9 1 0 0,-5 0 0 15,-5 2 0-15,-4 0 0 0,-7 1 0 16,-5 0 0-16,-3 1 0 0,-10-1 0 16,-1-1 0-16,-6-3 0 0,3-1 0 15,0-2 0-15,3-3 0 0,5-2 0 16,4-1 0-16,7-1 0 0,10-2-489 16,2-4-311-16,10-2-41 0,0 2-1112 15,7-3 225-15</inkml:trace>
  <inkml:trace contextRef="#ctx0" brushRef="#br0" timeOffset="19759.07">3857 6169 3965 0,'33'-14'1505'0,"2"1"-396"0,-4-2-293 16,-4 2-19-16,-14 3-797 15,-3 3 0-15,-6 0 0 0,0-4 0 16,-4-2 0-16,0-1 0 0,0-1 0 16,-2 1 0-16,0 2 0 0,-4 1 0 15,-2 5 0-15,-5 4 0 16,-5 2 0-16,-5 5 0 0,-4 11 0 15,6 7 0-15,-3 5 0 0,3 4 0 16,9 0 0-16,1 1 0 0,11-6 0 16,11-2 0-16,9-3 0 0,7-9 0 15,8-4 0-15,11-8 0 0,3-2 0 16,1-6 0-16,-11 0-1333 0,-4-5-3269 0</inkml:trace>
  <inkml:trace contextRef="#ctx0" brushRef="#br0" timeOffset="20603.09">5031 6117 1684 0,'0'0'1461'15,"0"0"-281"-15,0 0-603 0,0 0 407 16,0 0-303-16,0 0-37 0,19-34 337 15,-19 26-981-15,0 1 0 0,-6-1 0 16,-7 0 0-16,-3-3 0 0,-5 2 0 16,-2 2 0-16,-1 3 0 0,3 5 0 15,0 8 0-15,3 3 0 0,-3 7 0 16,2 6 0-16,7 4 0 0,2 3 0 16,6 2 0-16,4 1 0 0,8-3 0 15,2 0 0-15,9-3 0 16,3-5 0-16,5-5 0 0,0-7 0 15,0-7 0-15,4-5 0 0,-4-4 0 16,0-9 0-16,-2-3 0 0,-3-6-441 16,-1-4-1360-16,-6 4 237 15,-5-4-894-15</inkml:trace>
  <inkml:trace contextRef="#ctx0" brushRef="#br0" timeOffset="20803.99">5176 5636 5826 0,'0'0'793'0,"0"0"-53"0,0 0 93 16,0 0-833-16,-31 60 0 0,25-28 0 15,-4 4 0-15,5 2 0 0,3 7 0 16,2 5 0-16,2 2 0 0,3 4 0 16,-5-2 0-16,0 0 0 0,2-6 0 15,2-3 0-15,0-8 0 16,2-9 0-16,4-8 0 0,-5-9-89 15,3-7-3428-15</inkml:trace>
  <inkml:trace contextRef="#ctx0" brushRef="#br0" timeOffset="21191.13">5627 5995 4233 0,'0'0'2313'0,"0"0"-1540"0,0 0-229 0,0 0-215 16,49 18-329-16,-14-14 0 0,3-4 0 15,-1 0 0-15,0-4 0 0,-6 0 0 16,0-1 0-16,-4-1 0 15,-4-3 0-15,-5 1 0 0,-5 2 0 16,-5 1-117-16,-8 2-991 0,0-2-1650 0</inkml:trace>
  <inkml:trace contextRef="#ctx0" brushRef="#br0" timeOffset="21361.92">5635 6153 6338 0,'0'0'853'0,"35"19"-9"0,-4-10-687 16,2-4-157-16,9 0 0 0,-5-2 0 16,4-1 0-16,-4-2 0 15,-2 0 0-15,5 0 0 0,1-4 0 16,0-4 0-16,-3 1 0 0,-12-6-2718 0</inkml:trace>
  <inkml:trace contextRef="#ctx0" brushRef="#br0" timeOffset="21860.83">6700 5839 2825 0,'0'0'2609'0,"0"0"-1493"15,20-44-255-15,-24 34-80 16,-12 3-781-16,-5 4 0 0,0 4 0 15,-10 8 0-15,4 8 0 0,0 8 0 16,-4 7 0-16,5 6 0 0,1 9 0 16,2 3 0-16,13 3 0 0,3 3 0 15,10-3 0-15,17-3 0 0,7-8 0 16,14-9 0-16,1-12 0 0,5-11 0 16,1-9 0-16,-1-7 0 0,-5-12 0 15,-5-4 0-15,-10-7 0 16,-6-6 0-16,-7 1 0 0,-8-1 0 15,-6 1 0-15,-6 1 0 0,-8 0 0 16,-7 1 0-16,0 0 0 0,-2 4 0 16,3 3 0-16,3 5 0 15,9 7 0-15,2 4 0 0,10 6 0 16,4 3-21-16,5 2-2020 0,3 5-192 0</inkml:trace>
  <inkml:trace contextRef="#ctx0" brushRef="#br0" timeOffset="22017.23">7026 6328 6591 0,'0'0'1248'0,"0"0"-895"0,0 0-353 16,-6 34 0-16,2-25 0 0,0-2 0 16,4-5 0-16,2-2 0 0,10-5 0 15,-2-3-261-15,5-13-1532 0</inkml:trace>
  <inkml:trace contextRef="#ctx0" brushRef="#br0" timeOffset="22571.11">7429 5888 1296 0,'0'0'3122'16,"0"0"-1730"-16,0 0-684 0,6-47-159 16,-12 35 155-16,-4 4-488 15,-5 5-11-15,-1 3-205 0,-1 10 0 16,-7 8 0-16,-3 10 0 0,0 9 0 16,-4 10 0-16,4 5 0 0,0 2 0 15,13 0 0-15,3 2 0 16,11-4 0-16,4-4 0 0,13-8 0 15,10-10 0-15,8-8 0 0,4-12 0 16,3-7 0-16,-1-6 0 0,-4-9 0 16,-6-7 0-16,-4-4 0 0,-13-4 0 15,-1-1 0-15,-9-3 0 0,-4 1 0 16,-6-1 0-16,-9-1 0 0,-1 3 0 16,-9 1 0-16,2 0 0 0,3 2 0 15,-1 3 0-15,11 3 0 0,10 3 0 16,0 2 0-16,10 0-1041 15,2 3-1512-15,-1-1-1789 0</inkml:trace>
  <inkml:trace contextRef="#ctx0" brushRef="#br0" timeOffset="23228.37">7847 5832 1908 0,'0'0'1105'0,"0"0"-21"0,0 0 33 16,14-36-521-16,-14 31-168 0,0-1 89 16,4 2-197-16,-4 0 104 0,0 2 136 15,0 1-427-15,0 1-133 0,0 0 0 16,0 1 0-16,-4 1 0 15,-6 3 0-15,0 1 0 0,-7-2 0 16,-4 0 0-16,-3-4 0 0,1 2 0 16,2 0 0-16,-2 0 0 15,9 3 0-15,-1-1 0 0,3 2 0 16,8-1 0-16,-6 1 0 0,3 1 0 16,-1 4 0-16,2 1 0 0,0 2 0 15,2 3 0-15,2-3 0 16,2 0 0-16,0 1 0 0,0 0 0 15,0 1 0-15,0 1 0 0,0-1 0 16,0-1 0-16,0-1 0 0,0-3 0 16,0-4 0-16,0-1 0 0,0-3 0 15,0 1 0-15,0-2 0 0,0 2 0 16,0-2 0-16,6-2 0 0,4 0 0 16,11 0 0-16,6 0 0 0,4 0 0 15,0-1 0-15,2 1 0 16,-6 0 0-16,2 1 0 0,-3 5 0 15,-5 0 0-15,-2 2 0 0,-1 1 0 16,-1 2 0-16,-7 3 0 0,-4 0 0 16,1 0 0-16,-5 1 0 15,-2 2 0-15,-5 1 0 0,-5 0 0 16,-6 1 0-16,-9 1 0 0,-2 1 0 16,-10-2 0-16,-5-1 0 0,-1-2 0 15,-7-3 0-15,7-6 0 16,2-2 0-16,10-5 0 0,8-3 0 15,13-6 0-15,3-2 0 0,18-3 0 16,9-5 0-16,13 1 0 0,15-3 0 16,-1 0-1017-16,9 0-4 0,-12 5-1320 15,3 0-620-15</inkml:trace>
  <inkml:trace contextRef="#ctx0" brushRef="#br0" timeOffset="23860.81">8206 6171 6442 0,'0'0'1065'0,"-24"41"-621"0,13-18-203 15,5-4-241-15,2-1 0 16,-2-4 0-16,6-5 0 0,0-2 0 15,0-5 0-15,0 1 0 0,0-1 0 16,0-2 0-16,2-1 0 0,2-11 0 16,6-8 0-16,5-5 0 15,1-2 0-15,5 0 0 0,0 7 0 16,-5 1 0-16,1 6 0 0,-1 4 0 16,-5 5 0-16,-3 4 0 15,-2 0 0-15,0 3 0 0,-2 8 0 0,1 5 0 16,-3 5 0-16,-2-1 0 15,-2 1 0-15,-3-6 0 0,-1-2 0 16,2-4 0-16,4-4 0 0,0-3 0 16,0 0 0-16,0-2 0 0,10-8 0 15,5-7 0-15,4-4 0 0,1-3 0 16,1 3 0-16,0 4 0 0,-7 3 0 16,3 3 0-16,-5 3 0 0,2 3 0 15,1 3 0-15,1 6 0 16,1 3 0-16,4 3 0 0,-1 2 0 15,-5 0 0-15,-3 1 0 0,-2 1 0 16,-5 1 0-16,-3-1 0 0,-2 1 0 16,-2-1 0-16,-7-1 0 15,3-3 0-15,0-5 0 0,0-1 0 16,2-5 0-16,4-1-1357 0,-7 0-2853 0</inkml:trace>
  <inkml:trace contextRef="#ctx0" brushRef="#br0" timeOffset="41406.51">9848 6056 2389 0,'0'0'1796'0,"0"0"-735"0,0 0 131 15,-6-38-487-15,-5 28-109 0,-5 2-143 16,-5 2-453-16,-4 2 0 0,-2 3 0 16,0 1 0-16,1 3 0 0,5 5 0 15,6 1 0-15,3 2 0 0,4 1 0 16,2 2 0-16,6 0 0 0,0 1 0 16,6-1 0-16,4-1 0 0,9 0 0 15,-1 0 0-15,7-3 0 16,2-1 0-16,0-1 0 0,2 1 0 15,-6 1 0-15,-9-1 0 0,-2 1 0 16,-3 0 0-16,-9 0 0 0,0 2 0 16,-4 1 0-16,-7-1 0 15,-5 3 0-15,-5-1 0 0,-4 0 0 16,-2-1 0-16,0-1 0 0,1-3 0 16,-1-2 0-16,8-4 0 0,13-2 0 15,0-1 0-15,6 0-833 16,2-6-72-16,2 1-371 0,17-9-1453 0</inkml:trace>
  <inkml:trace contextRef="#ctx0" brushRef="#br0" timeOffset="41711.01">10147 6136 2629 0,'0'0'4018'16,"0"0"-3186"-16,-37-29-212 0,25 21-527 15,-9 4-93-15,3 3 0 0,-5 2 0 16,2 8 0-16,1 7 0 0,-3 6 0 16,8 5 0-16,1 3 0 15,8 0 0-15,6-1 0 0,10-1 0 16,4-3 0-16,9-6 0 0,8-6 0 16,0-7 0-16,6-6 0 15,1-5 0-15,-3-5 0 0,-6-5 0 16,-4-2 0-16,-11-1 0 0,-4-2 0 15,-8 0 0-15,-4 0 0 0,-12 0 0 16,-1 4 0-16,-5 0 0 0,-3-2 0 16,-2 0-225-16,7 3-1143 0</inkml:trace>
  <inkml:trace contextRef="#ctx0" brushRef="#br0" timeOffset="42266.56">10792 5752 5818 0,'0'0'732'0,"0"0"257"0,0 0-401 0,-41-7-523 16,18 23-65-16,-8 10 0 0,4 8 0 16,3 4 0-16,3 5 0 15,4 5 0-15,7 4 0 0,4 2 0 16,2 1 0-16,4-1 0 0,6 0 0 16,4-3 0-16,5-8 0 15,5-7 0-15,1-9 0 0,6-11 0 16,4-10 0-16,2-7 0 0,-2-16 0 15,0-4 0-15,-8-7 0 0,-5-3 0 16,-11 2 0-16,-7 0 0 0,-7 5 0 16,-11 5 0-16,-1 5 0 0,-12 6 0 15,0 5 0-15,4 3 0 0,3 9 0 16,3 4 0-16,8 2 0 0,3 4 0 16,6 0 0-16,0 0-405 0,8-5-1588 15,0-6-132-15,6-2-876 0</inkml:trace>
  <inkml:trace contextRef="#ctx0" brushRef="#br0" timeOffset="42611.03">11076 6175 6186 0,'0'0'797'16,"2"-36"-161"-16,-2 20-63 15,-2 6-573-15,-3 1 0 0,-1 4 0 16,2-1 0-16,-2 2 0 0,-4-1 0 15,-5 2 0-15,3 3 0 0,-9 10 0 16,-4 7 0-16,3 7 0 0,-3 3 0 16,8 2 0-16,7 3 0 0,4 1 0 15,6 0 0-15,6-3 0 0,15-5 0 16,5-3 0-16,5-9 0 0,7-4 0 16,-3-8 0-16,4-1 0 0,-4-8 0 15,-4-4 0-15,-8-6 0 16,-9-2 0-16,-7-2 0 0,-7-1 0 15,0 0 0-15,-11 4 0 0,-1 1 0 16,-3 2 0-16,1 4 0 0,2 2 0 16,1 3 0-16,7 3 0 15,4 2-945-15,0 2-1384 0,0-3-669 0</inkml:trace>
  <inkml:trace contextRef="#ctx0" brushRef="#br0" timeOffset="42828.59">11266 6119 7319 0,'0'0'692'0,"0"0"-511"16,0 0-181-16,0 0 0 0,0 0 0 15,0 0 0-15,20 43 0 0,-3-17 0 16,8-1 0-16,6 0 0 0,6-5 0 16,6 0 0-16,-1-3 0 0,-1-1 0 15,-4-3 0-15,-6-5 0 16,-4-2 0-16,-10-3 0 0,-7-1 0 15,-10-2 0-15,0 0-1089 0,0-5-932 0</inkml:trace>
  <inkml:trace contextRef="#ctx0" brushRef="#br0" timeOffset="43134.84">11334 6455 5198 0,'0'0'1288'0,"0"0"-147"15,0 0-576-15,0 0-565 0,0 0 0 16,0 0 0-16,17-41 0 0,7 8 0 16,14-5 0-16,-1-2 0 15,8 1 0-15,-5 0 0 0,1 2 0 16,0 1 0-16,-10 1 0 0,-4 2 0 16,-10 7 0-16,-7-4-2506 0</inkml:trace>
  <inkml:trace contextRef="#ctx0" brushRef="#br0" timeOffset="45484.27">12425 6156 2893 0,'0'0'2765'0,"0"0"-1804"0,0 0-321 0,0 0 224 15,0 40-795-15,-4-6-69 0,-2 4 0 16,-4-3 0-16,6-2 0 0,-3-3 0 16,3-5 0-16,4-5 0 0,0-3 0 15,4-6 0-15,3-4 0 0,1-5-349 16,-2-2-1676-16,7-9-1320 0</inkml:trace>
  <inkml:trace contextRef="#ctx0" brushRef="#br0" timeOffset="45632.17">12541 5941 6546 0,'0'0'561'15,"0"0"-305"-15,0 0 60 0,-35 27-312 16,25-6-8-16,8-1-676 0,2-3-697 16,2-5-588-16</inkml:trace>
  <inkml:trace contextRef="#ctx0" brushRef="#br0" timeOffset="45944.28">12756 6138 6478 0,'0'0'765'0,"0"0"-241"0,0 0-99 16,-41-11-425-16,20 10 0 0,5 1 0 15,1 1 0-15,-1 2 0 16,5 1 0-16,5 4 0 0,2 3 0 15,4 2 0-15,0 4 0 0,6-1 0 16,5 1 0-16,3-1 0 0,3 2 0 16,-1 2 0-16,5-2 0 15,-3 1 0-15,-1 1 0 0,-5-1 0 16,-1-1 0-16,-7-3 0 0,-4 0 0 16,0-2 0-16,-4-2 0 15,-7 0 0-15,-1 0 0 0,-3-2 0 16,-5 0 0-16,-7-4 0 0,-4 0 0 15,-6-3 0-15,-5-2 0 0,9-1-1461 16,-14-5-3166-16</inkml:trace>
  <inkml:trace contextRef="#ctx0" brushRef="#br0" timeOffset="47060">4918 6941 4189 0,'0'0'2213'0,"0"0"-1272"0,-19-45-145 16,7 34-743-16,-5 3-53 16,-1 2 0-16,-5 6 0 0,-2 6 0 15,-2 8 0-15,2 8 0 0,-2 6 0 16,5 9 0-16,-5 3 0 0,6 9 0 16,7 1 0-16,1 1 0 15,9 2 0-15,6-5 0 0,13-4 0 16,5-7 0-16,11-10 0 0,7-10 0 15,5-11 0-15,9-6 0 0,-5-12 0 16,5-7 0-16,-15-7 0 0,-6-4 0 16,-10-3 0-16,-11-1 0 0,-10-1 0 15,0 1 0-15,-10 1 0 0,-9-3 0 16,1 1 0-16,-7-1 0 0,0-1 0 16,2 4 0-16,3 4 0 15,3 6 0-15,9 10 0 0,6 6 0 16,4 7 0-16,2 0-1165 0,6 2-924 0</inkml:trace>
  <inkml:trace contextRef="#ctx0" brushRef="#br0" timeOffset="47401.84">5176 7392 6719 0,'0'0'904'16,"0"0"-335"-16,0 0-569 0,0 0 0 15,0 0 0-15,0 0 0 0,0 0 0 16,0 0 0-16,0 0 0 0,10 16 0 16,-5-12 0-16,1-2-1609 0,-4-3-1329 15</inkml:trace>
  <inkml:trace contextRef="#ctx0" brushRef="#br0" timeOffset="47928.74">5387 6961 4638 0,'0'0'992'16,"0"0"-80"-16,0 0 309 0,0 0-792 15,0 0-429-15,0 0 0 0,0 0 0 16,27-33 0-16,-11 32 0 0,9 1 0 16,0 5 0-16,2 4 0 15,-4 4 0-15,-5 0 0 0,-1 2 0 16,-1-1 0-16,-10 0 0 0,-1-2 0 15,-5 1 0-15,0 0 0 0,-11 0 0 16,-1 1 0-16,-7-1 0 0,3 0 0 16,-5-1 0-16,0-2 0 0,5-4 0 15,5-2 0-15,1-3 0 0,6-1 0 16,4 0 0-16,0 0 0 0,4 0 0 16,11 0 0-16,1 5 0 15,7 3 0-15,2 4 0 0,-5 4 0 16,1-1 0-16,-4 4 0 0,3 1 0 15,-5 0 0-15,1 2 0 0,-5-3 0 16,-5 2 0-16,-6-1 0 16,0 1 0-16,-11 1 0 0,1-2 0 15,-11 0 0-15,5 1 0 0,-11-3 0 16,6-1 0-16,-6-5 0 0,3-4 0 16,3-2 0-16,4-5 0 15,7-1 0-15,4-7 0 0,2-7-525 16,8-5-483-16,2 1-317 0,4-3-2285 0</inkml:trace>
  <inkml:trace contextRef="#ctx0" brushRef="#br0" timeOffset="48078.67">5776 7164 6438 0,'0'0'741'0,"0"0"91"15,41 32-651-15,-14-20-181 0,8-2 0 16,4-4 0-16,3-2 0 0,5-3 0 15,-4 1 0-15,-1 0 0 0,-7-1 0 16,-8 0 0-16,-13 1 0 16,-8 1 0-16,-1-1-1365 0,-10-1-1105 0</inkml:trace>
  <inkml:trace contextRef="#ctx0" brushRef="#br0" timeOffset="48268.17">6073 7113 7491 0,'0'0'344'0,"0"0"13"0,-51 32-357 16,30-14 0-16,4 3 0 0,-7 2 0 15,3 3 0-15,4-1 0 0,1-2 0 16,5-1 0-16,7-5 0 16,-2-4-297-16,6-4-2128 0</inkml:trace>
  <inkml:trace contextRef="#ctx0" brushRef="#br0" timeOffset="48763.95">6743 6943 3165 0,'0'0'2273'0,"0"0"-1405"0,0-42-59 15,-10 37 268-15,-13 6-1077 0,-4 12 0 16,-12 10 0-16,-1 10 0 16,5 8 0-16,8 8 0 0,7 2 0 15,3 3 0-15,13 5 0 0,4 0 0 16,8 1 0-16,9-3 0 0,6-8 0 16,12-11 0-16,2-14 0 15,11-16 0-15,3-12 0 0,-1-15 0 16,-3-8 0-16,-7-10 0 0,-11-5 0 15,-9-3 0-15,-11 0 0 0,-9 2 0 16,0 1 0-16,-11 2 0 0,-3 1 0 16,-1-3 0-16,3 6 0 0,-5 5 0 15,9 8 0-15,2 11 0 0,6 6 0 16,4 5-81-16,6 1-1167 0,1 5-2506 0</inkml:trace>
  <inkml:trace contextRef="#ctx0" brushRef="#br0" timeOffset="48902.77">7003 7452 7347 0,'0'0'104'15,"-8"34"456"-15,6-20-379 0,2-6-181 16,0-3 0-16,0-3 0 16,0-2 0-16,6-11-413 0,-2 3-1572 15,5-12-1136-15</inkml:trace>
  <inkml:trace contextRef="#ctx0" brushRef="#br0" timeOffset="49408.74">7477 6908 4750 0,'0'0'832'0,"0"0"261"16,0-39-381-16,-4 29-184 0,-3 4-251 16,1 3-277-16,-6 5 0 0,-1 11 0 15,-11 11 0-15,1 12 0 0,-2 9 0 16,2 5 0-16,-1 6 0 0,7 2 0 16,0 1 0-16,7 1 0 15,6-3 0-15,4-4 0 0,6-7 0 16,9-9 0-16,5-7 0 0,7-10 0 15,4-8 0-15,0-9 0 16,0-3 0-16,-4-9 0 0,-6-5 0 16,-5-6 0-16,-5-3 0 0,-11-1 0 15,-7 3 0-15,-7 3 0 0,-11 6 0 16,2 6 0-16,-8 6 0 0,0 6 0 16,5 6 0-16,-1 1 0 0,6-1 0 15,11-2 0-15,3-6 0 16,7-1-513-16,0-3-956 0,7-3-3065 0</inkml:trace>
  <inkml:trace contextRef="#ctx0" brushRef="#br0" timeOffset="49734.87">7719 7106 7279 0,'0'0'913'16,"0"0"-913"-16,6 46 0 0,8-32 0 15,-1 2 0-15,3-2 0 0,3 0 0 16,2-1 0-16,-1-1 0 0,-1-1 0 16,1-4 0-16,-1 0 0 0,-9-2 0 15,-1-3 0-15,-5-1 0 0,-4 0-181 16,0-1-1263-16,0-2-429 0</inkml:trace>
  <inkml:trace contextRef="#ctx0" brushRef="#br0" timeOffset="49894.2">7836 7138 5758 0,'0'0'817'16,"-49"46"-61"-16,18-17 105 0,0 0-861 15,4 1 0-15,0-1 0 0,0-1 0 16,9-6 0-16,7-3 0 16,9-7 0-16,8-6 0 0,5-5-2150 15,3-7-1495-15</inkml:trace>
  <inkml:trace contextRef="#ctx0" brushRef="#br0" timeOffset="50265.55">8397 6943 4301 0,'0'0'2518'0,"0"48"-1682"0,-7-8-299 15,-3 4-537-15,0 5 0 0,-1-1 0 16,7 1 0-16,4-2 0 0,0-2 0 16,0-1 0-16,0 0 0 0,7-4 0 15,-3-2 0-15,0-2 0 0,2-6 0 16,-2-6 0-16,-2-7-753 16,2-9-2533-16</inkml:trace>
  <inkml:trace contextRef="#ctx0" brushRef="#br0" timeOffset="50421.05">8607 7471 6791 0,'0'0'1401'0,"0"0"-1401"16,0 0 0-16,0 0 0 16,0 0 0-16,0 0 0 0,0 0 0 15,-37 32 0-15,37-28 0 0,0-4 0 16,6-4 0-16,9-10-1505 0</inkml:trace>
  <inkml:trace contextRef="#ctx0" brushRef="#br0" timeOffset="50751.11">8880 6941 6959 0,'0'0'1233'15,"4"40"-1233"-15,-1-5 0 0,-3 5 0 16,4 4 0-16,-4 3 0 0,4 3 0 16,-2 2 0-16,6 2 0 0,-6-3 0 15,4-1 0-15,3-2 0 0,-3-6 0 16,-2-6 0-16,6-6 0 16,-3-13 0-16,-3-8-1561 0,-2-10-1865 0</inkml:trace>
  <inkml:trace contextRef="#ctx0" brushRef="#br0" timeOffset="52218.03">9467 7204 6494 0,'0'0'1105'16,"0"0"-665"-16,2 36-287 0,-2-9-153 15,0 5 0-15,-2 1 0 0,-6 3 0 16,2-4 0-16,2-1 0 0,2-4 0 16,2-4 0-16,0-5 0 15,0-2 0-15,0-5 0 0,0-5 0 16,-4-3 0-16,4-2 0 0,0-1 0 15,0-2 0-15,4-10 0 0,6-13 0 16,0-7 0-16,7-5 0 0,4 0 0 16,-1 3 0-16,1 6 0 0,-5 4 0 15,-3 11 0-15,-5 5 0 0,-6 5 0 16,2 3 0-16,-4 0 0 16,5 5 0-16,-5 7 0 0,2 6 0 15,2 3 0-15,-4-1 0 0,4-2 0 16,-2-4 0-16,-2-3 0 0,4-3 0 15,-4-3 0-15,2-3 0 0,2-2 0 16,0 0 0-16,3-7 0 16,3-6 0-16,4-7 0 0,7-5 0 15,-2 4 0-15,1 2 0 0,-1 8 0 16,-3 3 0-16,-3 4 0 0,1 3 0 16,3 3 0-16,-3 8 0 15,3 3 0-15,-1 5 0 0,-1 3 0 16,-1 3 0-16,-7 1 0 0,-1 1 0 15,-2-4 0-15,-4 0 0 0,0-6 0 16,2-1 0-16,-2-1 0 0,4-6 0 16,-4-1 0-16,4-2 0 0,-2-4 0 15,2-1 0-15,1 0-2606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25:25.3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4409 12888 3373 0,'0'0'1841'0,"0"0"-1545"0,0 0 268 16,0 0-316-16,0 0-28 0,0 0 181 15,0 0-253-15,0 0-24 0,54-17 68 16,-9 14-116-16,3 3 0 0,-1 1 48 15,-9 6-48-15,3 1 12 0,-4 1-32 16,-2-1-52-16,3-2-8 16,-1 0-72-16,2-3-208 0,-2-1-88 15,-6-3-669-15,-6-2-195 0,-8-4-229 16</inkml:trace>
  <inkml:trace contextRef="#ctx0" brushRef="#br0" timeOffset="245.51">4767 12746 5918 0,'0'0'576'16,"0"0"-387"-16,0 0 11 0,0 0 192 16,58 25-144-16,-25-20-52 0,8-2-40 15,0-1-152-15,5 1-8 0,-3 4-80 16,-8 0-384-16,-1 6-120 0,-14-1-497 15,-9 4 517-15,-5 0 544 0,-6 2 24 16,-6 3 468-16,-5 0 80 16,-9 2 169-16,-1-2-393 0,-12 3 8 15,-2-3 52-15,-3 0-352 0,-5-5-32 16,8-9-472-16,8-5-533 0,6-9-1464 16</inkml:trace>
  <inkml:trace contextRef="#ctx0" brushRef="#br0" timeOffset="3757.9">2636 4250 1196 0,'0'0'1365'0,"0"0"908"15,0 0-1513-15,0 0 12 0,0 0 205 16,0 0-473-16,0 0-159 0,0 0-345 15,0 0 0-15,-13-33 0 0,5 29 0 16,0 1 0-16,-11-1 0 16,0 3 0-16,1 1 0 0,-3 7 0 15,-2 10 0-15,-3 4 0 0,-5 10 0 16,2 7 0-16,0 7 0 0,-2 5 0 16,6 5 0-16,4 1 0 15,11 0 0-15,10-5 0 0,4-6 0 16,15-5 0-16,7-7 0 15,8-7 0-15,7-9 0 0,11-7 0 16,1-9 0-16,5-3 0 0,-2-7 0 16,-6 0 0-16,-9-2 0 0,-14 0 0 15,-13 4 0-15,-3 2 0 0,-11 1-301 16,0-1-1336-16,-9-2-1528 0</inkml:trace>
  <inkml:trace contextRef="#ctx0" brushRef="#br0" timeOffset="4382.89">3012 4671 2052 0,'0'0'1989'0,"0"0"-416"0,0 0-628 16,0 0-225-16,0 0 168 15,10-34-863-15,-10 27-25 0,-6 0 0 16,-2-1 0-16,-7 3 0 0,3 3 0 16,-3 3 0-16,3 11 0 0,-5 9 0 15,1 7 0-15,1 5 0 0,-1 2 0 16,5-2 0-16,3-1 0 0,6-8 0 16,2-2 0-16,8-7 0 0,5-5 0 15,3-4 0-15,5-5 0 0,-2-5 0 16,3-5 0-16,3-4 0 0,4-2 0 15,-8 3 0-15,-3 3 0 16,1 6 0-16,-9 1 0 0,1 2 0 16,-1 2 0-16,0 3 0 0,1 0 0 15,5 3 0-15,-3-1 0 0,5-3 0 16,1 1 0-16,2-1 0 16,-3-2 0-16,-5-1-545 0,-5 3-2793 0</inkml:trace>
  <inkml:trace contextRef="#ctx0" brushRef="#br0" timeOffset="6601.58">3952 4229 5642 0,'0'0'676'0,"0"0"-47"0,0 0 387 16,0 0-787-16,0 0-229 0,0 0 0 16,0 0 0-16,-27 51 0 0,21-8 0 15,6 2 0-15,6-2 0 0,-1 6 0 16,1 2 0-16,-4 4 0 0,-2-1 0 15,0 2 0-15,-2-4 0 16,-9-3 0-16,3-7 0 0,0-5 0 16,0-11 0-16,1-7 0 0,-1-9-489 15,6-7-1764-15,-4-4-584 0</inkml:trace>
  <inkml:trace contextRef="#ctx0" brushRef="#br0" timeOffset="6745.46">3810 4632 6438 0,'0'0'833'16,"0"0"-557"-16,0 0 96 0,49-14-99 16,-24 14-273-16,0 0 0 0,2 2 0 15,0 4 0-15,4-1 0 0,-4 0-73 16,-7-2-1199-16,-3 1-581 0</inkml:trace>
  <inkml:trace contextRef="#ctx0" brushRef="#br0" timeOffset="7009.92">4205 4680 5930 0,'0'0'1101'0,"-38"4"-405"16,18 8-231-16,-5 2-465 0,2 8 0 15,4 4 0-15,7 1 0 0,2 4 0 16,6-4 0-16,6 1 0 0,6-3 0 16,8-3 0-16,7-4 0 15,4-4 0-15,0-6 0 0,-2-3 0 16,2-5 0-16,0-4 0 0,-5-3 0 15,-1-7 0-15,-7-5 0 0,-3-4 0 16,-1-2 0-16,-8-1 0 16,-2 3 0-16,0 0 0 0,-2 2 0 15,-6 2 0-15,-3-1 0 0,3 1 0 16,0 6-1101-16,2 2-744 0</inkml:trace>
  <inkml:trace contextRef="#ctx0" brushRef="#br0" timeOffset="7479.87">4955 4490 6082 0,'0'0'1141'0,"0"0"-509"0,0 0-295 0,0 0-337 16,0 0 0-16,-21 34 0 0,11 5 0 15,2 9 0-15,1 5 0 16,3-1 0-16,2 5 0 0,2-1 0 16,0-4 0-16,0-6 0 0,11-6 0 15,-1-11 0-15,2-9 0 16,7-7 0-16,-1-13 0 0,3-2 0 16,0-15 0-16,0-5 0 0,-5-7 0 15,-6-2 0-15,-5 3 0 0,-5 3 0 16,-13 5 0-16,-5 1 0 15,-5 6 0-15,-6 3 0 0,2 7 0 16,0 3 0-16,4 3 0 0,9 3 0 16,-1-1 0-16,9 0 0 0,4 2-261 15,2 1-923-15,0 0-237 0,2 3-2449 0</inkml:trace>
  <inkml:trace contextRef="#ctx0" brushRef="#br0" timeOffset="7774.44">5098 4946 7123 0,'0'0'1069'0,"0"0"-1069"16,37-37 0-16,-21 20 0 0,5-5 0 15,0-3 0-15,3-2 0 0,-3 1 0 16,-4 0 0-16,-5 2 0 0,-4 4 0 16,-8 6 0-16,0 2 0 15,-4 4 0-15,-12 2 0 0,-5 2 0 16,0 4 0-16,-6 7 0 0,3 11 0 15,-3 5 0-15,4 5 0 16,2 3 0-16,7 2 0 0,8-1 0 16,6 0 0-16,6-2 0 0,10-4 0 15,11-5 0-15,8-3 0 0,-2-6 0 16,3-5 0-16,1-6 0 0,-2-7 0 16,-12-1-325-16,-3-9-2776 0</inkml:trace>
  <inkml:trace contextRef="#ctx0" brushRef="#br0" timeOffset="8581.95">6028 4257 5434 0,'0'0'568'0,"0"0"-40"0,0 0 433 0,0 0-545 0,0 0-220 0,0 0-107 16,-31 68-89-16,20-24 0 16,5 6 0-16,0 2 0 0,6 4 0 15,0 2 0-15,0 2 0 0,-4-2 0 16,4-4 0-16,0-6 0 16,0-9 0-16,0-8 0 0,0-7 0 15,0-10 0-15,0-8 0 0,4-4 0 16,-4-2 0-16,6-1 0 15,5-12 0-15,3-15 0 0,9-9 0 16,-1-7 0-16,7 1 0 0,-2 11 0 16,-6 10 0-16,2 9 0 0,-5 9 0 15,-5 5 0-15,-3 9 0 0,-2 4 0 16,-2 6 0-16,-3 4 0 0,1 2 0 16,-4 1 0-16,0-2 0 0,-4-2 0 15,4-4 0-15,0-3 0 0,0 0 0 16,4-3 0-16,-4-4 0 0,4-2-77 15,-2-2-1087-15,2-5-77 16,2 0-2280-16</inkml:trace>
  <inkml:trace contextRef="#ctx0" brushRef="#br0" timeOffset="8714.45">6352 4730 6330 0,'0'0'1377'0,"0"0"-892"0,0 0-485 15,0 0 0-15,0 0 0 0,0 0 0 16,-18 54 0-16,16-32 0 15,2-2 0-15,0-3 0 0,0-4 0 16,0-5 0-16,6-2 0 0,-6-2 0 16,4-3-389-16,-4-1-763 0,2-5-1974 0</inkml:trace>
  <inkml:trace contextRef="#ctx0" brushRef="#br0" timeOffset="8862">6511 4399 6843 0,'0'0'576'0,"0"0"-92"0,0 0-195 15,0 0-289-15,0 0 0 16,0 0 0-16,-6 47 0 0,6-16-65 16,0 0-979-16,2-3 63 0,2-5-227 15,3 0-2534-15</inkml:trace>
  <inkml:trace contextRef="#ctx0" brushRef="#br0" timeOffset="9267.02">6662 4791 6502 0,'0'0'973'0,"-27"-57"-493"0,9 26-243 16,-3 5-237-16,-2 5 0 0,3 4 0 15,-1 10 0-15,7 7 0 0,1 10 0 16,3 11 0-16,4 7 0 0,-5 8 0 16,3 2 0-16,6 0 0 0,4-4 0 15,8-7 0-15,5-5 0 0,6-9 0 16,-1-6 0-16,1-6 0 0,2-1 0 15,-3-7 0-15,1-7 0 16,-4-2 0-16,-1 0 0 0,-1 1 0 16,-9 5 0-16,2 4 0 0,-6 4 0 15,2 2 0-15,0 4 0 0,5 9 0 16,-1 11 0-16,-2 4 0 16,4 3 0-16,-5 4 0 0,-3-5 0 15,-2 4 0-15,-2 0 0 0,-9 5 0 16,-3 0 0-16,-9 4 0 15,-8 0 0-15,-4-2 0 0,-2-4 0 16,-1-5 0-16,-3-8 0 0,8-9 0 16,6-10 0-16,9-9 0 0,7-17 0 15,5-12 0-15,6-14 0 0,10-14 0 16,11-9 0-16,6-10-241 0,14-5-771 16,-8 21 15-16,9-2-547 0</inkml:trace>
  <inkml:trace contextRef="#ctx0" brushRef="#br0" timeOffset="9607.98">6848 4311 3933 0,'0'0'3586'0,"0"0"-3162"0,0 46-175 16,5-17-249-16,-1 3 0 0,-2 0 0 16,2 3 0-16,0 4 0 15,-2 0 0-15,2 0 0 0,-4 1 0 16,0 0 0-16,-6-5 0 15,2-2 0-15,4-10 0 0,-4-10 0 16,4-6 0-16,0-6 0 0,4-1 0 16,6-2 0-16,5-12 0 0,14-5 0 15,0-2 0-15,-1 4 0 0,1 7 0 16,-10 8 0-16,0 2 0 0,-3 4 0 16,1 5 0-16,-3 4 0 0,-4 1 0 15,1 3 0-15,-1-2 0 0,0 4 0 16,-1 4 0-16,-1-1 0 0,-2 2 0 15,0 0 0-15,-1-3 0 16,-5-2 0-16,4-6 0 0,-4-2 0 16,0-5 0-16,0-4 0 0,0-2-105 15,0-6-7846-15</inkml:trace>
  <inkml:trace contextRef="#ctx0" brushRef="#br0" timeOffset="18739.9">8496 4225 1988 0,'0'0'2277'16,"0"0"-1432"-16,0 0-161 0,0 0 493 15,6-34-509-15,-2 28-160 0,-4 0-463 16,2 1-45-16,-2 3 0 0,0 0 0 15,0 2 0-15,-2 0 0 0,-2 3 0 16,-12 9 0-16,-5 11 0 16,-10 11 0-16,-2 8 0 0,-2 7 0 15,-7 4 0-15,5 6 0 0,0 5 0 16,6 2 0-16,8 0 0 16,9 0 0-16,14-5 0 0,0-3 0 15,0-3 0-15,10-8 0 0,4-3 0 16,5-5 0-16,6-3 0 15,0-5 0-15,2-3 0 0,4-5 0 16,2-2 0-16,-6-7 0 0,4-1 0 16,-7-4 0-16,-5-5 0 0,-11-1 0 15,-2-2-1449-15,-6-2-700 0</inkml:trace>
  <inkml:trace contextRef="#ctx0" brushRef="#br0" timeOffset="20308.99">8622 4552 2257 0,'0'0'3149'0,"0"0"-1376"0,0 0-817 15,0 0-899-15,0 0-57 0,0 0 0 16,0 37 0-16,0-2 0 15,-4 4 0-15,4 0 0 0,4-6 0 16,-4-1 0-16,6 0 0 0,-6-8 0 16,4-4 0-16,2-7 0 0,-6-6 0 15,5-4 0-15,1-3 0 0,-2-3 0 16,4-10 0-16,3-12 0 0,-1-7 0 16,0-5 0-16,-1-2 0 0,-3 6 0 15,0 1 0-15,2 1 0 0,-2 10 0 16,1 2 0-16,-3 6-509 0,2 4-2468 15,0 2-769-15</inkml:trace>
  <inkml:trace contextRef="#ctx0" brushRef="#br0" timeOffset="20618.12">8953 4581 5846 0,'0'0'1273'15,"0"0"-489"-15,0 0-495 0,0 0-289 16,0 0 0-16,0 0 0 15,0 0 0-15,0 0 0 0,0 0 0 16,-46 19 0-16,30 4 0 0,-1 9 0 16,3 3 0-16,3 1 0 0,5-2 0 15,2-2 0-15,4-7 0 0,8-2 0 16,5-5 0-16,-3-3 0 0,7-6 0 16,1-4 0-16,5-5 0 0,4-4 0 15,-2-6 0-15,1-6 0 0,-5-3 0 16,-8-2 0-16,-9-3 0 0,-4 1 0 15,-4-1 0-15,-5 1 0 16,-5 3 0-16,-1-2 0 0,-1 0 0 16,5-3 0-16,-1 0 0 0,2-2-925 15,6 7-1248-15,4-2-260 0</inkml:trace>
  <inkml:trace contextRef="#ctx0" brushRef="#br0" timeOffset="20838.06">9153 4136 7335 0,'0'0'580'0,"-16"45"-303"0,7-8-277 15,3 4 0-15,6 3 0 0,0 4 0 16,0 1 0-16,4 3 0 0,7 1 0 16,-5 1 0-16,4 1 0 0,-4 1 0 15,3-3 0-15,-7-5 0 0,4-8 0 16,-2-8 0-16,-4-11 0 0,0-8 0 15,4-9 0-15,-4-6-629 16,0-4-1352-16,0-14-276 0</inkml:trace>
  <inkml:trace contextRef="#ctx0" brushRef="#br0" timeOffset="21055.47">9286 4500 6707 0,'0'0'1485'0,"0"0"-1485"16,0 0 0-16,0 0 0 0,-13 41 0 15,5-7 0-15,6 8 0 16,-2-2 0-16,8-4 0 0,8-4 0 16,3-3 0-16,5-5 0 0,3-6 0 15,2-4 0-15,2-7 0 0,-7-6 0 16,3-2 0-16,-4-10 0 0,-7-3 0 16,-2-5 0-16,-1-4 0 0,-7-2 0 15,-2-4 0-15,0-2 0 0,0-2 0 16,-2 3 0-16,2 2 0 0,-4 5-1209 15,4 8-148-15,0 3-480 0</inkml:trace>
  <inkml:trace contextRef="#ctx0" brushRef="#br0" timeOffset="21479.96">9505 4655 5590 0,'-5'34'1133'15,"1"-1"-461"-15,2 4 125 0,2-11-797 16,0-5 0-16,0-8 0 0,0-5 0 15,2-4 0-15,2-4 0 16,3-6 0-16,7-13 0 0,7-12 0 16,2-9 0-16,-3-1 0 0,1 2 0 15,-7 5 0-15,-3 7 0 0,-5 8 0 16,0 6 0-16,-2 7 0 0,-4 5 0 16,0 1 0-16,0 1 0 0,0 13 0 15,0 11 0-15,0 6 0 0,0 2 0 16,0-3 0-16,4-7 0 0,-2-4 0 15,7-2 0-15,-7-7 0 16,2-6 0-16,2 0 0 0,-6-4 0 16,4-5 0-16,7-4 0 0,-1-9 0 15,0-2 0-15,1-1 0 0,-5 3 0 16,0 5 0-16,2 3 0 16,-6 4 0-16,2 4 0 0,3 3 0 15,-3 9 0-15,6 7 0 0,0 7 0 16,-3 0 0-16,-3-2 0 15,-2-3 0-15,2-1 0 0,0-4 0 16,-2 0 0-16,-2-2 0 0,4-1 0 16,-4-4 0-16,0-2 0 0,2-2-249 15,3 0-707-15,-5-1-169 0,4-2-1720 0</inkml:trace>
  <inkml:trace contextRef="#ctx0" brushRef="#br0" timeOffset="21741.16">9862 4799 5854 0,'0'0'1949'16,"0"0"-1560"-16,0 0-389 0,27-43 0 15,-12 26 0-15,-3-2 0 16,2-2 0-16,-3-1 0 0,1-3 0 16,-4-2 0-16,-1-1 0 0,-3 1 0 15,-4 6 0-15,0 6 0 0,0 6 0 16,-4 5 0-16,-7 3 0 16,1 4 0-16,-11 13 0 0,-1 13 0 15,-3 10 0-15,8 6 0 0,3 1 0 16,8 0 0-16,1-3 0 15,5-4 0-15,11-4 0 0,3-7 0 16,7-8 0-16,0-8 0 0,12-7 0 16,2-6 0-16,2-11 0 0,4-11 0 15,-12 3-673-15,0-7-2216 0</inkml:trace>
  <inkml:trace contextRef="#ctx0" brushRef="#br0" timeOffset="22377.04">10613 4274 4341 0,'0'0'1053'0,"0"0"-201"16,0 0 281-16,0 0-577 16,0 0-299-16,0 0-257 0,0 0 0 15,0 45 0-15,-11 12 0 0,1 8 0 16,6 4 0-16,0-4 0 15,2 0 0-15,-3 0 0 0,1-7 0 0,2-5 0 16,-2-12 0-16,2-10 0 16,2-10 0-16,0-10 0 0,2-6 0 15,2-5 0-15,9-6 0 0,7-18 0 16,5-12 0-16,2-6 0 0,0-2 0 16,-11 7 0-16,3 9 0 0,-7 8 0 15,-1 9 0-15,-7 7 0 0,0 7 0 16,-2 9 0-16,-2 13 0 0,0 8 0 15,0 2 0-15,0 2 0 16,0-6 0-16,0-6 0 0,4-6 0 16,7-6 0-16,1-7 0 0,7-6 0 15,-3-5-525-15,5-10-467 0,-9-1-201 16,3-4-1964-16</inkml:trace>
  <inkml:trace contextRef="#ctx0" brushRef="#br0" timeOffset="22517.8">10962 4670 4818 0,'0'0'1853'15,"0"0"-1289"-15,0 0 144 0,0 0-459 16,0 0-249-16,-2 33 0 0,-2-6 0 16,-2 4 0-16,1-4 0 0,3-5 0 15,-2-4 0-15,4-4 0 0,0-7 0 16,0-5 0-16,6-2 0 0,5-9 0 16,-5-3-637-16,8-13-1000 0</inkml:trace>
  <inkml:trace contextRef="#ctx0" brushRef="#br0" timeOffset="22642.05">11113 4357 5562 0,'0'0'384'16,"0"0"429"-16,0 0-493 0,0 0-260 15,6 33 12-15,-6-3-72 0,0 3-148 16,4-1-673-16,0-1-263 16,-2-10-217-16,7 1-2324 0</inkml:trace>
  <inkml:trace contextRef="#ctx0" brushRef="#br0" timeOffset="23037.97">11229 4741 3861 0,'0'0'2065'16,"0"0"-1344"-16,0 0-61 0,-42-25 124 15,22 19-683-15,-1 3-101 0,-2 2 0 16,3 1 0-16,-1 3 0 0,4 4 0 16,3 1 0-16,3 2 0 0,9-1 0 15,-2 0 0-15,8-2 0 0,7-1 0 16,1-3 0-16,3 2 0 0,-3-5 0 15,3 0 0-15,1 0 0 16,-6-5 0-16,5 1 0 0,-5-3 0 16,1-1 0-16,-1 1 0 0,-4 0 0 15,0 4 0-15,-6 1 0 0,4 1 0 16,1 1 0-16,-3 6 0 16,2 14 0-16,2 16 0 0,-6 8 0 15,0 7 0-15,0-3 0 0,-4-5 0 16,2-2 0-16,-2 1 0 0,-3-3 0 15,-3 0 0-15,-4-1 0 16,-3-4 0-16,-10-3 0 0,0-6 0 16,2-6 0-16,-1-6 0 0,1-9 0 15,8-4 0-15,1-11 0 0,1-13 0 16,9-9 0-16,0-13 0 0,8-11 0 16,12-8 0-16,11-6 0 0,12-6-289 15,11-5-227-15,6-1 48 0,2 1-1029 16,-17 21-160-16,-2 7-820 0</inkml:trace>
  <inkml:trace contextRef="#ctx0" brushRef="#br0" timeOffset="23339.14">11359 4374 6382 0,'-11'38'689'0,"1"8"227"0,0 12-711 16,-1 4-205-16,1 2 0 0,4 1 0 15,-2-5 0-15,8-4 0 0,0-8 0 16,4-6 0-16,0-9 0 15,2-6 0-15,4-8 0 0,1-8 0 16,-1-11 0-16,7-7 0 0,-1-14 0 16,9-8 0-16,-4-4 0 0,-1-3 0 15,-7 4 0-15,1 4 0 0,-8 10 0 16,-1 7 0-16,-3 7 0 0,-2 4 0 16,4 6 0-16,-4 8 0 0,4 7 0 15,-4 7 0-15,2-1 0 0,-2-5 0 16,0-6 0-16,4-2 0 0,0-5 0 15,2-4 0-15,1-5 0 16,3 0-2374-16,-6-8-587 0</inkml:trace>
  <inkml:trace contextRef="#ctx0" brushRef="#br0" timeOffset="23901.8">11648 4205 4682 0,'0'0'1408'0,"0"0"-751"0,0 0-37 0,0 0 205 15,0 0-825-15,0 0 0 0,54 2 0 16,-19 20 0-16,9 10 0 0,7 9 0 15,1 7 0-15,-3 4 0 0,-7 5 0 16,-5 1 0-16,-16 3 0 16,-15 1 0-16,-12 4 0 0,-15-1 0 15,-16-4 0-15,-5 1 0 0,-5-6 0 16,-1-5 0-16,-5-9 0 16,11-11 0-16,-1-12-2174 0</inkml:trace>
  <inkml:trace contextRef="#ctx0" brushRef="#br0" timeOffset="30290.88">2592 5377 1696 0,'0'0'268'0,"0"0"1381"0,0 0-1337 15,0 0 265-15,0 0-245 0,0 0-48 16,0 0 296-16,4-41-120 0,-4 35-47 16,2-1 275-16,-2 1-180 0,0-1-83 15,-2 0-425-15,-4 1 0 16,-6 0 0-16,-7 4 0 0,-6 2 0 16,-2 6 0-16,1 8 0 0,-1 5 0 15,2 7 0-15,-2 6 0 0,0 6 0 16,6 2 0-16,1 5 0 15,1 1 0-15,7 3 0 0,4 0 0 0,3-3 0 16,7-2 0-16,9-3 0 16,-1-3 0-16,13-2 0 0,0-5 0 15,10-5 0-15,-2-6 0 0,10-9 0 16,4-6 0-16,5-7 0 0,0-6 0 16,-5-9 0-16,-6-4 0 0,-10 4-921 15,-14-3-1476-15</inkml:trace>
  <inkml:trace contextRef="#ctx0" brushRef="#br0" timeOffset="31126.89">2780 5764 4834 0,'0'0'1584'15,"0"0"-879"-15,0 0-41 16,0 0-259-16,0 0-405 0,0 0 0 15,0 51 0-15,0-21 0 0,0 2 0 16,0 0 0-16,0-1 0 0,4-1 0 16,3 0 0-16,-1-3 0 0,0-4 0 15,2-6 0-15,-2-5 0 16,5-5 0-16,-9-4 0 0,6-3 0 16,2-5 0-16,3-15 0 0,1-5 0 15,1-7 0-15,-7 0 0 0,0 6 0 16,-8 8 0-16,2 6 0 15,-2 6 0-15,0 4 0 0,0 2 0 16,0 0 0-16,0 3 0 0,0 9 0 16,5 7 0-16,-1 3 0 0,2 0 0 15,0-3 0-15,2-5 0 0,5-1 0 16,1-5 0-16,7-2 0 0,-5-6 0 16,5-2 0-16,-4-6 0 0,-1-3 0 15,-1-3 0-15,-5-1 0 16,-4-3 0-16,0-2 0 0,-1 0 0 15,-1-2 0-15,-4 1 0 0,0 0 0 16,0-1 0-16,-4 2 0 0,4 2 0 16,0 5 0-16,0 5 0 15,4 4 0-15,-4 4 0 0,0 0-197 16,2 0-883-16,-2 4-1802 0</inkml:trace>
  <inkml:trace contextRef="#ctx0" brushRef="#br0" timeOffset="31622.82">3254 5816 6711 0,'0'0'1000'0,"0"0"-519"0,0 0-481 15,0 0 0-15,0 0 0 0,-13 37 0 16,5-13 0-16,2 1 0 0,0-2 0 16,4-1 0-16,2-1 0 0,4 0 0 15,2 1 0-15,4-2 0 16,1-2 0-16,-3-3 0 0,4-2 0 15,3-4 0-15,-5-2 0 0,2-3 0 16,3-3 0-16,-5-1 0 0,3-5 0 16,-1-6 0-16,-2-8 0 0,-3 3-173 15,-1-7-5974-15</inkml:trace>
  <inkml:trace contextRef="#ctx0" brushRef="#br0" timeOffset="31748.11">3270 5530 8192 0,'0'0'0'0,"0"0"0"0,0 0 0 16,0 0 0-16,0 0 0 0,0 0 0 15,-33 25-297-15,33-25-2848 0</inkml:trace>
  <inkml:trace contextRef="#ctx0" brushRef="#br0" timeOffset="40826.06">3977 5451 5726 0,'0'0'969'16,"0"0"-405"-16,0 0 44 0,0 0-283 16,0 0-325-16,0 0 0 0,0 0 0 15,0 0 0-15,-12 66 0 0,12-22 0 16,4 5 0-16,2-2 0 0,-2 5 0 16,0 1 0-16,-4 0 0 0,-4-2 0 15,-2-1 0-15,-4-5 0 16,-5-6 0-16,3-5-169 0,1-9-599 15,3-9-1001-15,6-7-308 0</inkml:trace>
  <inkml:trace contextRef="#ctx0" brushRef="#br0" timeOffset="40981.72">3799 5809 6631 0,'0'0'688'0,"0"0"160"16,0 0-823-16,0 0-25 0,0 0 0 15,38-3 0-15,-16 3 0 16,7-2 0-16,0 0 0 0,6 1 0 16,3 0 0-16,3-1-61 0,-16 1-2244 15,-1 1-768-15</inkml:trace>
  <inkml:trace contextRef="#ctx0" brushRef="#br0" timeOffset="41276.81">4157 5896 5482 0,'0'0'1329'0,"0"0"-609"16,-43 3-260-16,30 8-259 0,3 4-201 16,-3 7 0-16,7 1 0 0,2 3 0 15,0-1 0-15,8-1 0 0,6-6 0 16,5-4 0-16,4-2 0 0,5-6 0 15,-1-5 0-15,2-1 0 16,0-5 0-16,-5-2 0 0,-3-5 0 16,-7-2 0-16,-2-3 0 0,1-5 0 15,-9 1 0-15,0 0 0 0,-4 0 0 16,-3 1 0-16,1 0 0 0,-2-4 0 16,0 8 0-16,-1-4-1501 0</inkml:trace>
  <inkml:trace contextRef="#ctx0" brushRef="#br0" timeOffset="41836.03">5029 5441 2461 0,'0'0'2469'0,"0"0"-1033"0,0 0-723 16,0 0-77-16,0 0-244 0,-37 40-307 16,18-4-85-16,7 7 0 0,2 1 0 15,-1 5 0-15,7-1 0 0,4 4 0 16,0-1 0-16,2 0 0 0,5-3 0 15,3-6 0-15,0-6 0 16,3-8 0-16,1-9 0 0,-2-6 0 16,7-8 0-16,-2-5 0 0,3-9 0 15,-3-8 0-15,-1-4 0 0,-1-6 0 16,-13 2 0-16,-2-1 0 0,-2 3 0 16,-13 3 0-16,-1 6 0 0,-7 5 0 15,-2 6 0-15,-2 3 0 16,1 6 0-16,5 4 0 0,2 6 0 15,7-3 0-15,8 1 0 0,2-3-689 16,2-4-1376-16,6-1-152 0</inkml:trace>
  <inkml:trace contextRef="#ctx0" brushRef="#br0" timeOffset="42125.96">5213 5932 6082 0,'0'0'1057'0,"0"0"-365"0,0 0-331 16,52-48-361-16,-33 24 0 0,1 2 0 16,1-2 0-16,-2-1 0 0,-1-1 0 15,-3 1 0-15,-5 4 0 0,-6 2 0 16,-4 2 0-16,-4 4 0 0,-8 5 0 16,-3 1 0-16,-6 4 0 0,-3 4 0 15,1 9 0-15,2 7 0 16,5 9 0-16,-5 5 0 0,4 5 0 15,3 4 0-15,4-2 0 0,8-2 0 16,4-3 0-16,8-2 0 0,6-3 0 16,5-5 0-16,4-3 0 0,4-6 0 15,2-6 0-15,0-5 0 16,-6-3 0-16,-5-2-3334 0</inkml:trace>
  <inkml:trace contextRef="#ctx0" brushRef="#br0" timeOffset="43663.78">5991 5482 2605 0,'0'0'2209'15,"0"0"-525"-15,0 0-1183 0,0 0 59 16,2 48 73-16,-2-12-633 0,0 7 0 16,0 6 0-16,-2 0 0 0,-3 7 0 15,3-1 0-15,-2-1 0 16,-2 2 0-16,-4-4 0 0,6-6 0 16,-3-4 0-16,7-8 0 0,0-6 0 15,2-6 0-15,7-9 0 0,1-6-561 16,-4-5-696-16,5-5-2328 0</inkml:trace>
  <inkml:trace contextRef="#ctx0" brushRef="#br0" timeOffset="43960.89">6191 5811 7115 0,'0'0'712'15,"0"0"-347"-15,0 0-365 16,0 0 0-16,-43-15 0 0,26 26 0 15,5 5 0-15,-1 4 0 0,3 7 0 16,4 1 0-16,-3 5 0 0,7 0 0 16,-2-1 0-16,4-2 0 0,6-6 0 15,3-5 0-15,7-5 0 16,-1-7 0-16,7-6 0 0,3-2 0 16,2-10 0-16,0-4 0 0,-6-4 0 15,-5-5 0-15,-1-3 0 0,-9-1 0 16,-2-3 0-16,-2 2-313 0,-2 4-555 15,0 3-13-15,-2 8-1312 16,-2 1-136-16</inkml:trace>
  <inkml:trace contextRef="#ctx0" brushRef="#br0" timeOffset="44394.92">6342 5764 5534 0,'0'0'1617'0,"0"0"-1037"0,-15 47-236 16,9-19-227-16,0 3-117 0,2 1 0 16,4 0 0-16,0-4 0 15,0 0 0-15,6-5 0 0,2-4 0 16,5-2 0-16,-3-8 0 0,5-3 0 16,-5-2 0-16,2-6 0 0,3-6 0 15,-5-5 0-15,0-7 0 0,1-3 0 16,-5 0 0-16,-2 0 0 15,-2 3-69-15,2 5-87 0,-4 7 60 16,0 4 48-16,0 4 48 0,-4 0 80 16,0 4-80-16,2 7 0 0,-2 6 36 15,4 3-24-15,0 0-4 0,4-1 4 16,2-4 0-16,2-1-12 0,5-4 0 16,1-4-12-16,3-2 12 0,4-4 16 15,-5-2-4-15,5-5 24 16,-7-6 121-16,-1-4-157 0,1-4 0 15,-8-1 0-15,-6-2 0 0,0-1 0 16,-4 1 0-16,-2-3 0 0,2 1 0 16,2 2 0-16,2 3 0 15,0 7 0-15,0 4 0 0,0 6 0 16,0 4 0-16,-4 0 0 0,0 2-1758 16,-7 5-3872-16</inkml:trace>
  <inkml:trace contextRef="#ctx0" brushRef="#br0" timeOffset="45658.81">7634 5324 2905 0,'0'0'2289'16,"0"0"-1465"-16,0 0-115 0,0 0 311 16,-4-35-616-16,4 31-363 0,-6 4-41 15,-3 1 0-15,-3 17 0 0,-15 17 0 16,-2 12 0-16,-4 9 0 15,2 6 0-15,0 0 0 0,4 8 0 16,0 9 0-16,7 3 0 0,9 2 0 16,7-4 0-16,8-5 0 15,11-7 0-15,7-6 0 0,3-6 0 16,6-8 0-16,6-12 0 0,-3-7 0 16,3-11 0-16,-6-8-585 0,-6-10-3697 15</inkml:trace>
  <inkml:trace contextRef="#ctx0" brushRef="#br0" timeOffset="53187.08">1098 14919 3761 0,'0'0'821'0,"0"0"-153"0,0 0 328 15,0 0-551-15,0 0-93 0,0 0 28 16,0 0-212-16,0 0 72 0,51 1 68 16,-11-1-255-16,13 1-53 0,-1 3 0 15,-2-2 0-15,-11 2 0 0,-16 2-125 16,-7-2-687-16,-5 1-529 0</inkml:trace>
  <inkml:trace contextRef="#ctx0" brushRef="#br0" timeOffset="54989.8">7861 5467 5086 0,'0'0'824'0,"0"0"245"0,0 0-481 0,-20 58-116 16,13-22-319-16,1 5-153 15,6-1 0-15,0 4 0 0,0 2 0 16,0 7 0-16,0 3 0 0,0 3 0 15,-4 0 0-15,-2-5 0 0,2-5 0 16,4-7 0-16,0-9 0 16,10-6 0-16,-4-10-421 0,3-7-2504 15,-1-9-977-15</inkml:trace>
  <inkml:trace contextRef="#ctx0" brushRef="#br0" timeOffset="55392.11">8099 5922 4690 0,'0'0'1292'16,"0"0"-487"-16,0 0 363 0,0 0-931 15,-19-45-237-15,11 32 0 0,-2 2 0 16,4 5 0-16,1 5 0 16,3-2 0-16,-2 3 0 0,4 4 0 15,-6 15 0-15,-4 14 0 0,1 9 0 16,3 5 0-16,4-3 0 0,2-7 0 16,0-3 0-16,6-7 0 0,5-8 0 15,5-7 0-15,1-10 0 0,3-4 0 16,5-8 0-16,-4-5 0 0,-5-4 0 15,-3-2 0-15,-5 1 0 16,-8-1 0-16,0 0 0 0,-8 0 0 16,0 1 0-16,-3-5 0 0,-3 3 0 15,8 0 0-15,-3 2-29 0,7 8-603 16,2 4-897-16,6 2-324 0,-1-1-1316 16</inkml:trace>
  <inkml:trace contextRef="#ctx0" brushRef="#br0" timeOffset="55767.77">8275 5849 3389 0,'0'0'2745'0,"-11"37"-1940"0,7-12 171 15,-6 2-699-15,6 2-277 0,-2 1 0 16,6-1 0-16,-5-3 0 0,5-3 0 16,0-3 0-16,9-6 0 0,-3-3 0 15,4-3 0-15,1-4 0 0,-5-4 0 16,8-2 0-16,-1-10 0 0,1-5 0 15,3-6 0-15,-3-2 0 0,-4 2 0 16,1-1 0-16,-9 5 0 16,2 4 0-16,0 7 0 0,-4 6 0 15,0 2 0-15,0 5 0 16,0 9 0-16,2 8 0 0,2 3 0 0,3-1 0 16,3-5 0-16,4-5 0 15,3-5 0-15,4-4 0 0,5-5-25 16,-5-3 25-16,4-4 12 0,2-5 1 15,-7-3-13-15,-3-2 0 0,-7-2 0 16,-8 1 0-16,-2-1 0 16,-6 0 0-16,0 0 0 0,-4-1 0 15,-1 2 0-15,1 2 0 0,4 5 0 16,2 4 0-16,4 2 0 0,-5 3-2346 16,5-4-2512-16</inkml:trace>
  <inkml:trace contextRef="#ctx0" brushRef="#br0" timeOffset="56713.46">9259 5871 3373 0,'0'0'720'0,"0"0"-159"0,0 0 375 0,0 0-480 0,16-37-64 0,-16 28 177 16,0 2-193-16,0-1 12 0,0 0 33 15,-6 0-421-15,0-2 0 16,-9 3 0-16,-5 5 0 0,3 4 0 16,-4 10 0-16,-1 8 0 0,1 7 0 15,0 3 0-15,1 2 0 0,5 1 0 16,5-2 0-16,8 0 0 0,2-4 0 16,6-5 0-16,4-4 0 15,7-7 0-15,4-5 0 0,-1-2 0 16,3-6 0-16,2-6 0 0,0-5 0 15,-3-5 0-15,3-3 0 0,-4-2 0 16,-5 1 0-16,1 3 0 16,-11 6 0-16,2 3 0 0,-6 3 0 15,3 5 0-15,-5 0 0 0,4 2 0 16,-2 3 0-16,-2 11 0 0,4 8 0 16,2 4 0-16,-2 1 0 0,2-2 0 15,1-7 0-15,7-3 0 0,-4-2-213 16,7-3-155-16,-3-3 88 0,-1-3 32 15,-3-1 88-15,-2-2 124 16,-6-1 32-16,3 0-12 0,-5 0 16 16,0 0 40-16,0-1-40 0,0-3 76 15,-11-1 228-15,5-4-20 16,-4-6 24-16,-5-5 5 0,9-4-313 16,0-3 0-16,6 3 0 0,0-1 0 15,6 2 0-15,0 2 0 0,5 1 0 16,3 1 0-16,-4 4 0 0,1 1 0 15,1 1 0-15,-6 4 0 0,3 3-17 16,-3 2-771-16,-6 2-1341 16,6 2-616-16</inkml:trace>
  <inkml:trace contextRef="#ctx0" brushRef="#br0" timeOffset="57222.71">9569 5927 5178 0,'0'0'1268'0,"0"0"-615"0,43 9-181 0,-22-14 149 16,-1-5-621-16,5-1 0 0,-4-2 0 15,-5-2 0-15,-1 1 0 0,-9 0 0 16,-6 1 0-16,0-1 0 16,-4 0 0-16,-6 1 0 0,-7 3 0 15,1 4 0-15,-5 5 0 0,0 7 0 16,5 9 0-16,-5 9 0 0,0 6 0 16,5 4 0-16,5 0 0 15,1 0 0-15,10-2 0 0,6-6 0 16,11-2 0-16,8-8 0 0,2-5 0 15,4-4 0-15,2-7 0 16,2-4-129-16,-4-4-347 0,-4-4-605 16,0-2 29-16,-13-3-61 0,-2-4 157 15,-3-2 956-15,-3-3 280 0,0-4 789 16,-6 0-201-16,0-2-212 0,0 1 193 16,-2 7-425-16,-2 5-80 0,-2 9-27 15,2 5-317-15,-1 4 0 16,-1 2 0-16,0 14 0 0,-8 13 0 0,1 8 0 15,-1 6 0-15,3-1 0 0,1-5 0 16,6 0 0-16,4-8 0 16,4-5 0-16,6-7 0 0,5-6 0 15,3-7 0-15,3-3 0 0,0-6 0 16,4-6 0-16,-5-3 0 16,1-2 0-16,-9 0 0 0,3 2 0 15,-9 6 0-15,-6 4 0 0,4 3 0 16,-4 5 0-16,0 10 0 0,2 7 0 15,2 3 0-15,0 0 0 16,3-3 0-16,3-6 0 0,-4-5 0 16,-2-3-589-16,3-4-2877 0</inkml:trace>
  <inkml:trace contextRef="#ctx0" brushRef="#br0" timeOffset="58268.78">10210 6064 1836 0,'0'0'817'15,"0"0"-1"-15,0 0-184 0,0 0-79 16,0 0 299-16,0 0-356 16,31-32-20-16,-25 32 213 0,0 4-201 15,8 7-152-15,1 9-135 0,8 5-201 16,-7 5 0-16,-1 1 0 0,-11-1 0 15,-4-1 0-15,-4 3 0 16,-7-1 0-16,-5 1 0 0,-9 1 0 16,-2-1 0-16,0-2 0 0,2-3 0 15,3-3 0-15,1-5 0 0,11-6 0 16,3-7 0-16,3-4-733 0,4-4-2657 0</inkml:trace>
  <inkml:trace contextRef="#ctx0" brushRef="#br0" timeOffset="58903.86">10923 5468 3357 0,'0'0'1481'0,"0"0"-225"0,0 0-683 15,-11 35-33-15,3 1 216 0,2 10-527 16,0 9-229-16,2 1 0 0,-3 3 0 15,3-1 0-15,-6-1 0 0,4-3 0 16,-1-3 0-16,-1-8 0 16,6-7 0-16,2-9 0 0,0-12 0 15,0-4 0-15,0-8 0 0,0-3 0 16,6-1 0-16,5-14 0 0,9-15 0 16,7-8 0-16,4-7 0 0,0 3 0 15,-8 10 0-15,-2 10 0 16,-7 9 0-16,-8 8 0 0,-2 5 0 0,-4 5 0 15,0 9 0-15,0 11 0 0,0 7 0 16,-8 2 0-16,2 0 0 16,2-6 0-16,2-3 0 0,2-3 0 15,0-5 0-15,0-1 0 0,6-6 0 16,4-1-337-16,1-4-587 16,-1-5-5-16,4 0-1288 0,-5-7 276 0</inkml:trace>
  <inkml:trace contextRef="#ctx0" brushRef="#br0" timeOffset="59042.88">11202 5996 5246 0,'0'0'1333'0,"0"0"191"16,0 0-1435-16,0 0-89 0,0 0 0 15,0 0 0-15,0 0 0 0,0 0 0 16,0 0 0-16,-27 44 0 0,27-32 0 16,0-4 0-16,0-4 0 0,0-2 0 15,6 0-241-15,-2-1-811 0,2-4-1990 16</inkml:trace>
  <inkml:trace contextRef="#ctx0" brushRef="#br0" timeOffset="59180.86">11344 5692 1376 0,'0'0'5415'0,"0"0"-4815"16,-10-38 0-16,8 37-416 0,-2 1-167 16,0 2-17-16,-3 9 0 15,3 8-145-15,4 5-659 0,0 5-197 16,0-5-207-16,4-3-1545 0</inkml:trace>
  <inkml:trace contextRef="#ctx0" brushRef="#br0" timeOffset="59554">11433 5967 6703 0,'0'0'576'0,"-31"-38"-76"0,11 20-87 15,-1 9-413-15,4 2 0 0,5 4 0 16,2 6 0-16,1 6 0 0,3 3 0 15,6 3 0-15,0-1 0 16,6-2 0-16,5-1 0 0,3-2 0 16,-1-2 0-16,1-4 0 0,0-2 0 15,-1-1 0-15,1-3 0 0,-1-3 0 16,1 1 0-16,-3 1 0 0,-5 2 0 16,2 2 0-16,-6 4 0 15,4 5 0-15,3 10 0 0,-3 7 0 16,-2 4 0-16,-4 3 0 0,2 0 0 15,-2-1 0-15,-2 4 0 16,-6-1 0-16,-3 0 0 0,-5-1 0 16,-7-1 0-16,-6 0 0 0,-4-7 0 15,2-2 0-15,-2-10 0 0,2-9 0 16,6-5 0-16,2-12 0 0,13-12 0 16,6-8 0-16,8-12 0 0,13-12-369 15,7-7-463-15,9-7-117 0,-6 13-1168 16,4-1 585-16</inkml:trace>
  <inkml:trace contextRef="#ctx0" brushRef="#br0" timeOffset="59805.86">11559 5546 6803 0,'0'0'844'0,"0"0"-472"16,-31 52-199-16,19-14-173 0,2 9 0 16,1 1 0-16,3 0 0 15,0 1 0-15,6-1 0 0,0-5 0 16,2-5 0-16,6-6 0 0,-2-8 0 15,1-7 0-15,-3-8 0 0,2-5 0 16,-2-4 0-16,2-1 0 16,9-10 0-16,5-9 0 0,1-5 0 15,2-2 0-15,2 4 0 0,-9 10 0 16,-5 6 0-16,-5 5 0 0,-2 4 0 16,-2 9 0-16,2 9 0 0,0 7 0 15,-4 3 0-15,0-3 0 0,0-6 0 16,6-5 0-16,1-3 0 15,7-6 0-15,-4-3 0 0,1-4-1521 0</inkml:trace>
  <inkml:trace contextRef="#ctx0" brushRef="#br0" timeOffset="60523.2">12380 5817 3917 0,'0'0'821'0,"0"0"-233"0,0 0 132 0,0 0 269 0,0 0-449 0,0 0-136 0,-23-36-191 15,13 32-213-15,-5 0 0 16,-5 3 0-16,-3 1 0 0,2 3 0 16,-6 4 0-16,3 2 0 0,3 2 0 15,-2 3 0-15,7 2 0 0,1-1 0 16,5-1 0-16,10 2 0 16,0-2 0-16,10-1 0 0,7 1 0 15,10-2 0-15,4 0 0 0,6 0 0 16,0-2 0-16,-2 1 0 0,-8 0 0 15,-10 0 0-15,-7-1 0 0,-6 2 0 16,-4 0 0-16,-4-2 0 16,-8 1 0-16,1-2 0 0,-9 0 0 15,-5 0 0-15,-2 0 0 0,0-1 0 16,-4-1 0-16,8-2 0 0,-2-4 0 16,9-1 0-16,1-5-493 0,13-9-1116 15,-2 1-216-15,8-5-576 0</inkml:trace>
  <inkml:trace contextRef="#ctx0" brushRef="#br0" timeOffset="60753.88">12547 5442 5842 0,'0'0'901'0,"0"0"-381"16,0 0 196-16,0 0-503 0,0 37-213 15,-6-1 0-15,2 7 0 16,-6 3 0-16,4 2 0 0,-5 3 0 15,5 3 0-15,-4 0 0 0,-1 0 0 16,1-3 0-16,4-6 0 16,-5-4 0-16,3-7 0 0,-2-10 0 15,0-7 0-15,3-9-549 0,3-4-1928 16,2-6-60-16</inkml:trace>
  <inkml:trace contextRef="#ctx0" brushRef="#br0" timeOffset="60886.9">12425 5852 6538 0,'0'0'817'0,"0"0"-261"0,48-38-275 16,-31 31-281-16,-1 2 0 16,-1 2 0-16,-5 3 0 0,0 0 0 15,-4 1 0-15,-1 1 0 16,-3 0 0-16,8 2 0 0,-2 1-705 0,3-2-179 16,-5 1-1093-16,0-2-72 0</inkml:trace>
  <inkml:trace contextRef="#ctx0" brushRef="#br0" timeOffset="61013.13">12626 5846 3793 0,'0'0'1589'0,"0"0"108"0,-6 50-941 16,-2-27-399-16,1 3-357 16,-3-1 0-16,4 0 0 0,2-4 0 15,4-5 0-15,0-5 0 0,8-4 0 16,2-4 0-16,3-3 0 0,1-4 0 16,-1-11-441-16,-3 1-836 0,0-7-3329 0</inkml:trace>
  <inkml:trace contextRef="#ctx0" brushRef="#br0" timeOffset="61141.73">12711 5626 6735 0,'0'0'1068'0,"0"0"-679"16,4-40-389-16,-4 39 0 0,-4 1 0 15,2 1 0-15,-2 6 0 0,-1 7 0 16,5 2-649-16,5-3-920 0,1 0-292 16</inkml:trace>
  <inkml:trace contextRef="#ctx0" brushRef="#br0" timeOffset="61539.09">12994 5637 3593 0,'0'0'1221'16,"0"-41"-581"-16,0 23-32 15,-4 3 109-15,-2 1-345 0,-1 1-20 0,-3 2 112 16,4 1-264-16,-4 2-175 16,-5-2-25-16,5 4 0 0,-7 1 0 15,1 2 0-15,-5 2 0 0,4 1 0 16,-1 2 0-16,-3 3 0 0,9 2 0 16,-3 3 0-16,3 0 0 15,2 3 0-15,1 4 0 0,7 1 0 16,2 2 0-16,2 3 0 0,7 4 0 15,-3 1 0-15,4 3 0 0,0 1 0 16,1 0 0-16,-5 1 0 16,-2 1 0-16,-4 1 0 0,-4 0 0 15,-2-1 0-15,-5-2 0 0,5-3 0 16,-4-4 0-16,2-5 0 0,1-5 0 16,3-6 0-16,4-3 0 0,0-3 0 15,0-2-353-15,4-1-231 0,7-8-465 16,-1 0-199-16,7-6-601 0</inkml:trace>
  <inkml:trace contextRef="#ctx0" brushRef="#br0" timeOffset="61993.93">13124 5674 1756 0,'0'0'1857'0,"0"0"-832"0,0 0-497 0,10-38 12 0,-7 19 304 15,-3 0-459-15,0-1-89 0,-3 1 284 16,-7 1-380-16,2 4-19 15,-5 1-181-15,3 3 0 0,-4 2 0 16,3 7 0-16,-1 1 0 0,2 1 0 16,-5 7 0-16,5 3 0 0,-3 2 0 15,-1 5 0-15,2 2 0 0,-3 3 0 16,5 4 0-16,6 2 0 0,2 1 0 16,2 6 0-16,6 2 0 15,4 2 0-15,0-1 0 0,3 4 0 16,1-3 0-16,-3-1 0 0,-1-1 0 15,-6-6 0-15,-2-2 0 16,-2-3 0-16,-2-6 0 0,-2-3 0 16,-6-2 0-16,3-6 0 0,-3-6-1193 15,0-3-192-15,-1-3-280 0</inkml:trace>
  <inkml:trace contextRef="#ctx0" brushRef="#br0" timeOffset="62401.83">12742 5976 6815 0,'0'0'240'0,"0"0"232"0,0 0 193 15,0 0-665-15,0 0 0 0,0 0 0 16,64-23 0-16,-19 14 0 16,-1 0 0-16,3 0 0 0,-5 0 0 15,3 3 0-15,-6 1 0 16,1 2 0-16,-7 2-397 0,-6 1-791 0,-13 0-41 16,-2 0-860-16,-12 2 588 15,0 3 1393-15,-2 1 108 0,-6 0 1441 16,2 2-265-16,-4 5 397 0,-1 2-792 15,-1 2-225-15,4 1 296 0,1-2-719 16,3-3-133-16,4 0 0 16,0-3 0-16,4-3 0 0,-4-2 0 15,0-3 0-15,4 1 0 0,-1-1 0 16,-3-1 0-16,4-2 0 0,2-10 0 16,8-9 0-16,3-8 0 0,4-2 0 15,-1 1 0-15,1 4 0 0,0 5 0 16,-9 6 0-16,2 6 0 0,-7 3 0 15,-3 4 0-15,0 1 0 0,-2 6 0 16,2 7 0-16,-2 7 0 16,2 8 0-16,-4 0 0 0,-4-1 0 15,2-5 0-15,2-1 0 0,0-3 0 16,0-3 0-16,0-1 0 16,0-5 0-16,0-4-1261 0,2-2-392 15,2-3-780-15</inkml:trace>
  <inkml:trace contextRef="#ctx0" brushRef="#br0" timeOffset="62648.79">13372 6013 6394 0,'0'0'753'0,"0"0"11"0,37-45-483 0,-22 30-281 0,-3-2 0 16,3 2 0-16,-5-3 0 0,-4 1 0 16,-2 2 0-16,-4 0 0 0,0 5 0 15,-4 3 0-15,-6 2 0 0,-7 7 0 16,1 8 0-16,-5 7 0 15,5 8 0-15,-3 4 0 0,7 3 0 0,1 5 0 16,5-2 0-16,6 0 0 16,2-5 0-16,9-5 0 0,3-3 0 15,9-6 0-15,-3-4 0 0,7-7 0 16,4-5-161-16,-6-3-731 16,6-9 47-16,-8 1-843 0,-2-4 55 0</inkml:trace>
  <inkml:trace contextRef="#ctx0" brushRef="#br0" timeOffset="63008.16">13767 5866 4538 0,'0'0'1576'15,"0"0"-839"-15,0 0-81 0,-23-38 29 16,3 27-685-16,-5 3 0 0,6 6 0 16,-1 2 0-16,1 2 0 0,2 3 0 15,1 2 0-15,6 4 0 0,-5 0 0 16,9 4 0-16,2 1 0 0,4 4 0 15,0 0 0-15,8 0 0 0,4-1 0 16,3-2 0-16,6-2 0 16,-1-4 0-16,3-1 0 0,4-3 0 15,-7-1 0-15,-1-1 0 16,-7-2 0-16,-7-1 0 0,-3 0 0 0,2-1 0 16,-4 2 0-16,-4 0 0 15,-9-1 0-15,-7 2 0 0,-7-1 0 16,-8 1 0-16,4 1 0 0,4-2 0 15,0 1 0-15,4 0 0 16,5 0 0-16,5 0 0 0,5-2 0 16,8 0 0-16,0 0-169 0,10-1-1079 15,15-1 423-15,8-6-47 0,-4-1-961 16,0-3-352-16</inkml:trace>
  <inkml:trace contextRef="#ctx0" brushRef="#br0" timeOffset="63322.93">13939 5847 2873 0,'0'0'2729'0,"0"0"-1865"16,0 0 193-16,0 0-429 15,0 0-587-15,0 0-41 0,-46-28 0 0,34 28 0 16,-3 2 0-16,5 3 0 16,0 1 0-16,3 3 0 0,-3 0 0 15,6 3 0-15,4 2 0 0,0 1 0 16,8-2 0-16,5 3 0 0,1 0 0 15,1-2 0-15,1 0 0 16,-4-1 0-16,3-1 0 0,-5-1 0 16,1-2 0-16,-1-1 0 0,-8-2 0 15,2-1 0-15,0-1 0 0,-4 2 0 16,-4 1 0-16,-6 1 0 0,-7 2 0 16,-8-3 0-16,3 0 0 0,-3-5 0 15,2-2 0-15,2 0 0 0,1-2 0 16,3-5-625-16,3 1-828 0,3-1-3333 15</inkml:trace>
  <inkml:trace contextRef="#ctx0" brushRef="#br0" timeOffset="63898.09">14160 6072 2877 0,'0'0'2069'0,"0"0"-372"0,0 0-1097 0,0 0 72 0,35 26-395 16,-19-8-277-16,1 2 0 15,-7 1 0-15,1 2 0 0,-5 1 0 0,-6 1 0 16,0 3 0-16,-17 1 0 16,-7 3 0-16,-10 2 0 0,-3 0 0 15,-8-3 0-15,8-5 0 0,3-10 0 16,3-14 0-16,15-2-1193 16,1-13-2341-16</inkml:trace>
  <inkml:trace contextRef="#ctx0" brushRef="#br0" timeOffset="66213.95">14592 6007 1660 0,'0'0'785'0,"0"0"-405"0,0 0 1293 16,0 0-1157-16,39-5-12 0,-20-3 344 16,-5-2-423-16,3-2-73 0,-3 0 28 15,-1-1-328-15,-3-2-32 0,0-2 20 16,1-3-32-16,-3 0-8 0,-6-2 24 15,-2 2-12-15,-2 0-12 16,-8 0 40-16,-9 2-32 0,2 3 36 16,-5 6 52-16,-3 5-72 0,-2 4 32 15,6 13-40-15,-4 6-16 16,7 9 0-16,-1 5-4 0,9 4-24 0,4 2 28 16,6 2 8-16,0-1 0 15,6-3-8-15,8-7 0 0,7-4-4 16,2-7 4-16,2-9 0 0,6-5-20 15,0-5-76-15,6-10-448 16,-4-2-201-16,-6 0-307 0,2-3-1905 0</inkml:trace>
  <inkml:trace contextRef="#ctx0" brushRef="#br0" timeOffset="66430.1">14999 5897 6583 0,'0'0'932'0,"-29"-38"-255"16,17 22-677-16,-3 9 0 16,3 3 0-16,1 4 0 0,1 8 0 15,2 9 0-15,2 10 0 0,-1 6 0 16,3 6 0-16,4 1 0 0,0 0 0 16,4-4 0-16,7-5 0 15,1-6 0-15,9-11 0 0,0-6 0 16,-1-8 0-16,1-8-509 0,-7-2-956 15,-3-8-792-15</inkml:trace>
  <inkml:trace contextRef="#ctx0" brushRef="#br0" timeOffset="66630.13">15073 5456 6298 0,'0'0'765'15,"0"0"-237"-15,0 0-264 0,-16 37 28 16,1-1-247-16,5 9-45 15,-6 5 0-15,5 0 0 0,1 3 0 0,0 2 0 16,3-1 0-16,-1 0 0 16,8-6 0-16,4-5 0 0,11-6-145 15,1-9-1139-15,-1-10-61 0,3-7-440 16</inkml:trace>
  <inkml:trace contextRef="#ctx0" brushRef="#br0" timeOffset="67250.09">15231 5843 5326 0,'0'0'1789'16,"-19"-34"-1081"-16,7 22-339 0,1 8-369 15,1 4 0-15,-5 3 0 0,5 10 0 16,-6 5 0-16,3 7 0 0,-1 2 0 16,-1 4 0-16,7-5 0 0,6-1 0 15,2-3 0-15,4-6 0 0,6-5 0 16,7-4 0-16,-3-6 0 0,9-1 0 15,-4-8 0-15,1-4 0 0,-1-4 0 16,-5 0 0-16,1-4 0 16,-5-2 0-16,-4 1 0 0,1-3 0 15,-3 6 0-15,-2 6 0 16,0 4 0-16,-2 6 0 0,0-1 0 16,0 2 0-16,-2 3 0 0,0 14 0 15,-4 15 0-15,-3 8 0 0,-1 8 0 16,0-1 0-16,3-4 0 0,-3 0 0 15,4 0 0-15,-9 0 0 16,-1-1 0-16,-5 0 0 0,-6-1 0 16,-8-1 0-16,2-5 0 0,2-5 0 15,0-10 0-15,10-10 0 0,5-6 0 16,10-8 0-16,6-11 0 0,6-5 0 16,10-4 0-16,9-1 0 0,8 1 0 15,7-2 0-15,-1 1 0 0,2 0 0 16,-4 1 0-16,1-1 0 0,-3-1 0 15,-4-3 0-15,0-3 0 0,-4-4 0 16,0-1 0-16,-1-1 0 16,-5 1 0-16,-6 0 0 0,-5 5 0 15,-8 4 0-15,-2 2 0 0,-6 4 0 16,-5 1 0-16,1 6 0 0,0 5 0 16,-5 6 0-16,7 5 0 15,-6 4 0-15,3 8 0 0,-3 8 0 16,1 7 0-16,-3 7 0 0,1 5 0 15,1 4 0-15,3 1 0 0,5-1 0 16,6-5 0-16,11-8 0 16,3-7 0-16,9-10 0 0,12-11 0 15,4-6 0-15,3-11-733 0,-11 1-1852 16,0-6-1441-16</inkml:trace>
  <inkml:trace contextRef="#ctx0" brushRef="#br0" timeOffset="67523.12">15694 5804 6991 0,'0'0'840'0,"0"0"-479"0,-7-34-361 16,-3 28 0-16,-4-1 0 16,-1 0 0-16,-4 2 0 0,-1 2 0 15,-1 2 0-15,0 1 0 0,5 3 0 16,1 4 0-16,3 2 0 0,4 4 0 16,2 2 0-16,6 0 0 15,6 2 0-15,10 1 0 0,9-1 0 16,6 0 0-16,6 3 0 0,1-3 0 15,-1 0 0-15,-6 0 0 0,-4-1 0 16,-9 0 0-16,-7 1 0 16,-9-1 0-16,-6 1 0 0,-13 1 0 15,-4-3 0-15,-8-1 0 0,-10-2 0 16,0-1 0-16,-7-3 0 0,9-1 0 16,2-1 0-16,8-2 0 0,6-4-593 15,13 0-984-15,6-4-832 0</inkml:trace>
  <inkml:trace contextRef="#ctx0" brushRef="#br0" timeOffset="67963">16361 5809 2797 0,'0'0'144'0,"0"0"2725"0,0 0-2060 0,0 0-189 15,-31-35 333-15,21 35-953 0,-11 8 0 16,1 11 0-16,-7 8 0 0,0 9 0 16,10 2 0-16,3 2 0 15,8 0 0-15,1-2 0 0,5-5 0 16,11-3 0-16,7-9 0 0,5-4 0 15,8-6 0-15,6-11 0 16,5-4 0-16,1-11 0 0,-2-7 0 16,-5-5 0-16,-10 5-405 0,-3-6-2648 0</inkml:trace>
  <inkml:trace contextRef="#ctx0" brushRef="#br0" timeOffset="68181.03">16628 5449 5798 0,'0'0'845'16,"0"0"15"-16,-25 39-400 0,13-7-231 15,-3 6-229-15,5 4 0 0,0 4 0 16,-1 3 0-16,9 3 0 0,0 3 0 16,2 2 0-16,0-1 0 15,0-3 0-15,0-5 0 0,0-4 0 16,2-8 0-16,4-6 0 0,1-11-461 15,-3-8-880-15,2-8-2372 0</inkml:trace>
  <inkml:trace contextRef="#ctx0" brushRef="#br0" timeOffset="68558.11">16808 5915 2953 0,'0'0'2225'0,"-15"-38"-1461"0,5 20 105 15,-2 4-313-15,1 5-84 16,1 5-119-16,0 4-353 0,-5 10 0 16,-4 8 0-16,-1 7 0 0,-5 6 0 15,4 6 0-15,1-1 0 0,7-1 0 16,5-2 0-16,2-6 0 16,10-4 0-16,2-5 0 0,11-2 0 15,3-6 0-15,1-7 0 0,4-3 0 16,-2-4 0-16,-3-7 0 15,1-1 0-15,-11-2 0 0,1 1 0 16,-5 1 0-16,0 5 0 0,-4 2 0 16,-2 3 0-16,0 2 0 0,-4 3 0 15,-2 8 0-15,-3 4 0 0,3 5 0 16,2-1 0-16,2-3 0 0,2-6 0 16,6-1 0-16,0-5 0 0,5-3 0 15,3-1-53-15,-8-8-455 16,5-5-484-16,-5-2 119 0,-2 3-191 0,0-3-2190 15</inkml:trace>
  <inkml:trace contextRef="#ctx0" brushRef="#br0" timeOffset="68997.72">16911 5913 4742 0,'0'0'2077'0,"0"0"-1489"0,0 0-216 16,0 0 24-16,0 39-379 15,-4-16-17-15,-2 1 0 0,2-3 0 16,0-7 0-16,4-3 0 0,0-5 0 15,0-1 0-15,4 0 0 16,2 0 0-16,4-1 0 0,7-4 0 16,-3-7 0-16,1-6 0 0,-3-5 0 15,-2-1 0-15,1-2 0 0,-5-1 0 16,4 1 0-16,-6 3 0 0,1 4 0 16,-3 4 0-16,-2 5 0 0,4 1 0 15,-4 4 0-15,0 0 0 0,0 10 0 16,0 6 0-16,0 7 0 15,-4 0 0-15,2-1 0 0,-3-5 0 0,5-5 0 16,0-2 0-16,0-4 0 16,5-3 0-16,-3-3 0 0,2 0 0 15,8-3 0-15,-2-8 0 0,5-7 0 16,-1-2 0-16,-3-4 0 0,-5 3 0 16,0 2 0-16,2 5 0 15,-6 3 0-15,3 4 0 0,-5 5 0 16,0 2 0-16,0 1 0 0,2 8 0 15,2 8 0-15,2 6 0 0,2 1 0 16,-6 1 0-16,7-4 0 16,-3 0 0-16,0-3 0 0,2-3 0 15,1-2 0-15,-5-2-89 0,2-4-1271 16,-2-3 195-16,-4-2-120 0,4-1-2620 0</inkml:trace>
  <inkml:trace contextRef="#ctx0" brushRef="#br0" timeOffset="69197.91">17275 6049 1632 0,'0'0'1013'0,"0"0"964"0,0 0-1145 16,0 0-404-16,0 0-408 0,0 0-20 16,0 0-284-16,0 0-104 0,0 0 52 15,16-23-128-15,-16 23 375 0,0 2 89 16,0 0 381-16,0 0 59 0,-2 0 32 16,0 0 104-16,0 0-396 15,-2 1-148-15,2 1-32 0,-2 1 0 16,0-1-60-16,4 0-1056 0,-2-1-689 15,-2-3-1584-15</inkml:trace>
  <inkml:trace contextRef="#ctx0" brushRef="#br0" timeOffset="69497.97">17281 5986 2193 0,'0'0'2321'0,"0"0"-1049"0,0 0-816 16,0 0 89-16,0 0 223 0,0 0-164 15,0 57-571-15,4-14-33 0,-2 8 0 16,-2 3 0-16,0 0 0 0,0 0 0 15,0-1 0-15,0-5 0 16,-2-5 0-16,-2-5 0 0,4-9 0 16,-6-7 0-16,6-9 0 0,0-7 0 15,0-6 0-15,0-12 0 0,0-8-257 16,4-8-671-16,-2 3-217 0,-2-2-1672 0</inkml:trace>
  <inkml:trace contextRef="#ctx0" brushRef="#br0" timeOffset="69787">17281 5972 4341 0,'0'0'2398'0,"0"0"-1254"15,0 0-835-15,0 0-309 0,0 0 0 16,0 0 0-16,0 0 0 16,21-34 0-16,-1 28 0 0,-3 1 0 15,2 2 0-15,-7 3 0 0,2 4 0 16,-1 3 0-16,-3 3 0 0,-4 2 0 15,-6 3 0-15,-2 2 0 0,-8 3 0 16,-4-1 0-16,1 2 0 16,-1-2 0-16,-3-2 0 0,7 0 0 15,-1-4 0-15,5-2 0 0,0-4 0 16,4-4 0-16,0 0 0 0,2-3 0 16,0 0-377-16,2-3-563 0,0-1-1165 15,6-8-320-15</inkml:trace>
  <inkml:trace contextRef="#ctx0" brushRef="#br0" timeOffset="70033.98">17490 6063 3073 0,'0'0'4154'0,"0"0"-3189"15,0 0-965-15,0 0 0 16,0 0 0-16,27-42 0 0,-27 20 0 0,4-6 0 16,-4 0 0-16,0 4 0 15,-4 4 0-15,4 7 0 0,-4 6 0 16,2 6 0-16,-7 2 0 0,-7 13 0 15,-7 14 0-15,-4 8 0 0,2 7 0 16,5-1 0-16,13-7 0 16,10-3 0-16,7-5 0 0,11-2 0 15,3-6 0-15,3-6 0 0,6-5 0 16,-2-5 0-16,7-5-9 0,-3-7-543 16,-2-3-148-16,-4-4-169 0,-9 4-1424 15,-3 0-528-15</inkml:trace>
  <inkml:trace contextRef="#ctx0" brushRef="#br0" timeOffset="70248.19">17796 6021 2076 0,'0'0'4222'0,"0"0"-3385"0,4-48-225 15,-10 31-167-15,-5 0-445 0,-3 2 0 16,2 7 0-16,-7 3 0 0,2 7 0 16,1 7 0-16,-1 9 0 15,-1 2 0-15,1 5 0 0,7-2 0 16,0 1 0-16,5-2 0 0,5-1 0 15,5-2 0-15,5-2 0 16,11 0 0-16,-1-3 0 0,3-4 0 16,2-2 0-16,-3-4 0 0,-1-4 0 15,0 0 0-15,-5-8 0 0,-1-3 0 16,-5-3-641-16,-4 1-492 0,-1-2-1984 0</inkml:trace>
  <inkml:trace contextRef="#ctx0" brushRef="#br0" timeOffset="70513.71">17827 5539 4954 0,'0'0'1833'0,"0"0"-989"15,0 0-283-15,0 0-561 0,0 0 0 16,0 0 0-16,6 53 0 16,-6 8 0-16,4 8 0 0,2 2 0 15,-1-8 0-15,1-5 0 0,0-8 0 16,2-5 0-16,3-9 0 0,-1-10 0 16,-4-4 0-16,0-10-1233 0,3-6-4710 0</inkml:trace>
  <inkml:trace contextRef="#ctx0" brushRef="#br0" timeOffset="71110.92">18104 5387 5470 0,'0'0'1317'0,"0"0"-677"0,0 0-16 16,0 0-483-16,43 46-141 0,-12-2 0 15,0 11 0-15,0 6 0 0,-8 1 0 16,-2 3 0-16,-11 3 0 15,-6-3 0-15,-6 2 0 0,-14-2 0 0,-7-7 0 16,-12-5 0-16,-3-4 0 16,7-9 0-16,5-6 0 0,5-6 0 15,0-9 0-15,11-7 0 0,-7-9-1013 16</inkml:trace>
  <inkml:trace contextRef="#ctx0" brushRef="#br0" timeOffset="77160.89">22585 1356 656 0,'0'0'844'0,"0"0"-656"16,0 0 953-16,0 0-37 15,0 0-451-15,0 0-49 0,0 0 296 16,0 0-472-16,0 0-131 0,4-29 99 16,-4 30-200-16,0 6-20 0,-2 5 96 15,-2 8-176-15,2 7-24 0,-2 2 32 16,0 3-80-16,2 0 17 0,2 2-41 15,0 3 0-15,0 3 0 0,2 0 0 16,0 0 0-16,2 0 0 0,-2-2 0 16,0 1 0-16,0-2 0 15,0 1 0-15,-2 1 0 0,0 0 0 16,0 0 0-16,0 1 0 0,0 0 0 16,0-1 0-16,0 0 0 0,0 4 0 15,2-3 0-15,-2 3 0 16,3-1 0-16,-3 1 0 0,0 2 0 15,0 0 0-15,2 0 0 0,-2 3 0 16,-2-3 0-16,-5-1 0 0,1-1 0 16,-2 0 0-16,-2 1 0 15,3-1 0-15,-3-1 0 0,2 0 0 16,-1-2 0-16,1-1 0 0,2-1 0 16,0-2 0-16,2-4 0 0,0 1 0 15,1-3 0-15,-1-3 0 0,2 0 0 16,-2-2 0-16,0 0 0 0,2-3 0 15,-2 0 0-15,0-4 0 0,2-3 0 16,0-3 0-16,-1-4 0 16,1-3 0-16,0-1 0 0,-2 0 0 15,0 1 0-15,-2-2 0 0,0-1 0 16,-1 0 0-16,-3-2 0 0,6 0 0 16,-4-4 0-16,-3-5 0 15,-1-9 0-15,0-3 0 0,1-4 0 16,1-1 0-16,0 2 0 0,1 4 0 15,3 3 0-15,2 8 0 0,2 4 0 16,0 4 0-16,0 0 0 0,2 1 0 16,0 0 0-16,0 2 0 15,0 6 0-15,4 5 0 0,0 4 0 16,6 6 0-16,-3-1 0 0,3 2 0 16,0 0 0-16,1-2 0 0,-1 0 0 15,0-2 0-15,-1-7 0 0,-5-4 0 16,0-5 0-16,2-2 0 0,-2-2 0 15,2-4 0-15,5-9 0 0,-1-14 0 16,0-6 0-16,1-5 0 16,-1 4 0-16,-2 4 0 0,3 5 0 15,-1 7 0-15,2 4 0 0,-1 6 0 16,-5 3 0-16,0 3 0 0,-2 2 0 16,0 2-489-16,0 0-619 0,-1 3-869 0</inkml:trace>
  <inkml:trace contextRef="#ctx0" brushRef="#br1" timeOffset="85858.35">8056 5184 3301 0,'0'0'1113'16,"0"0"-649"-16,0 0-24 0,0 0-80 15,0 0 24-15,47 11 309 0,-6-12-337 16,7-4-80-16,14-1 144 0,2 0-260 16,11 3-8-16,7-2-79 15,7 0-73-15,6 4 0 0,11-2 0 16,13 0 0-16,14-2 0 0,14 1 0 16,10-2-33-16,12-1 1 0,5-2 16 15,8 0 12-15,4-2 4 0,-2-2 0 16,4 5 4-16,-4 0-4 15,-11 5 44-15,-9 0-40 0,-13 3-4 0,-19 0-120 16,-16 3-760-16,-13 2-85 16,-33-2-1008-16,-14 0 365 0</inkml:trace>
  <inkml:trace contextRef="#ctx0" brushRef="#br1" timeOffset="86690.21">7462 6525 4846 0,'0'0'564'0,"0"0"-48"16,0 0 76-16,0 0-167 0,83 11 95 15,-4-8 209-15,18-3-729 0,27 0 0 16,8-3 0-16,19-1 0 16,2-3 0-16,4 1 0 0,-10-3 0 15,-5-1 0-15,-9-2 0 0,-3 2 0 16,-8-2 0-16,0 2-261 0,-29 2-1372 15,-4 1-564-15</inkml:trace>
  <inkml:trace contextRef="#ctx0" brushRef="#br1" timeOffset="97508.07">4362 13834 2269 0,'0'0'256'0,"0"0"1965"16,0 0-1509-16,0 0-308 0,0 0 192 15,0 0-323-15,0 0-49 0,0 0 104 16,0 0-104-16,-11-18 4 0,11 17 152 16,0-1-303-16,2 0-77 15,-2 0 0-15,0 1 0 0,0 0 0 16,-2-1 0-16,2 0 0 0,-6 0 0 16,2-1 0-16,-2 1 0 0,2-1 0 15,-7-3 0-15,5 2 0 16,0-2 0-16,-2-1 0 0,-5-4 0 15,-1 0 0-15,-3-3 0 0,-3 2 0 16,-1 1 0-16,0 2 0 16,-4 2 0-16,3 1 0 0,1 1 0 15,0 2 0-15,5 2 0 0,-1 1 0 16,3 0 0-16,1 0 0 0,-1 0 0 16,-1 3 0-16,3 1 0 0,-2-1 0 15,-1 2 0-15,-1 1 0 0,-1 2 0 16,-8 1 0-16,2 2 0 0,-1 1 0 15,1-1 0-15,-2 1 0 0,4-1 0 16,1 0 0-16,-1 1 0 0,2-1 0 16,5 1 0-16,2-1 0 15,-1 0 0-15,3-1 0 0,4 1 0 16,-3-1 0-16,5 2 0 0,-4-1 0 16,2 2 0-16,0 0 0 0,-1 0 0 15,3 1 0-15,-4 1 0 16,0 1 0-16,2 0 0 0,1 0 0 15,-1-2 0-15,2 3 0 0,4-2 0 16,-4 2 0-16,0 0 0 16,4 1 0-16,0 1 0 0,0 1 0 15,0 0 0-15,0 1 0 0,2 0 0 16,4 0 0-16,-4 0 0 0,6 0 0 16,-3-2 0-16,1 0 0 0,0-1 0 15,-4-2 0-15,6 2 0 0,-6 0 0 16,7-1 0-16,-7 2 0 0,6-2 0 15,-2 1 0-15,0 0 0 0,5-2 0 16,-1 2 0-16,0-1 0 16,5 1 0-16,-1-1 0 0,3 1 0 15,-1-4 0-15,5 1 0 0,0-5 0 16,6 0 0-16,-3-4 0 0,5-4 0 16,6-2 0-16,-6 0 0 15,2-1 0-15,0-5 0 0,-4-1 0 16,-2 0 0-16,2-1 0 0,-2-1 0 15,2-2 0-15,-3-3 0 16,3-1 0-16,2-4 0 0,0-4 0 16,0-1 0-16,0-3 0 0,-2 0 0 15,-2 0 0-15,-3 0 0 0,-9 3 0 16,-1 1 0-16,-1 3 0 0,-3 0 0 16,0-1 0-16,-2-1 0 0,-1 0 0 15,1-4 0-15,-4-1 0 0,-2-4 0 16,0-2 0-16,-2-5 0 0,-9-1 0 15,-5-3 0-15,-1-1 0 0,-3 1 0 16,-1 0 0-16,0 5 0 0,1 3 0 16,-5 3 0-16,4 8 0 15,-2 8 0-15,-10 12 0 0,2 9 0 16,-10 12 0-16,10-1-249 0,-6 2-2432 0</inkml:trace>
  <inkml:trace contextRef="#ctx0" brushRef="#br1" timeOffset="101917.08">14187 8115 4578 0,'0'0'1240'0,"0"0"-720"16,0 0 5-16,0 0 211 0,0 0-408 15,0 0-88-15,0 0-215 0,0 0-25 16,4-59 0-16,8 23 0 0,3-3 0 15,-5-6 0-15,7-7 0 16,-3-5 0-16,3-5 0 0,-1-1 0 16,3-1 0-16,-1 3 0 0,-3 6 0 15,5 9 0-15,-5 9 0 0,-3 11 0 16,-1 8 0-16,-1 8 0 0,-6 4 0 16,-2 4 0-16,-2 2 0 0,4 0 0 15,-4 11 0-15,4 14 0 0,-1 8 0 16,1 11 0-16,2 8 0 15,-2 1 0-15,2 4 0 0,0 2 0 16,5-3 0-16,-1 1 0 0,5-3 0 16,-1-4 0-16,3-3 0 15,-1-5 0-15,-1-4 0 0,-3-4 0 16,-2-9 0-16,-4-4 0 0,3-7 0 16,-7-7 0-16,2-2 0 0,-4-5 0 15,0-1-377-15,0-3-1596 0,-10-10-648 16</inkml:trace>
  <inkml:trace contextRef="#ctx0" brushRef="#br1" timeOffset="102041.58">14234 8017 6719 0,'0'0'840'0,"0"0"-252"0,0 0-543 16,0 0-45-16,0 0 0 0,52-6 0 15,-15-1 0-15,4-1 0 16,-3-3 0-16,-11 3 0 0,-7-5-1301 0</inkml:trace>
  <inkml:trace contextRef="#ctx0" brushRef="#br1" timeOffset="103931.29">14985 7906 2317 0,'0'0'496'16,"0"0"-376"-16,0 0 356 0,0 0-64 15,0 0 4-15,0 0 241 0,0 0-273 16,0 0 0-16,0 0 248 0,0 0-327 15,-5-7-49-15,5 0 108 16,5-4-144-16,1-3-12 0,2-4 88 16,4-2-188-16,5 1 12 0,-3 1-99 15,7-2-21-15,0 4 0 0,-5 0 0 16,5 3 0-16,-11 6 0 0,1 1 0 16,-1 6 0-16,-8 0 0 0,6 6 0 15,-1 7 0-15,-1 7 0 0,-2 6 0 16,2 3 0-16,2-2 0 15,-1-1 0-15,3-1 0 0,0-4 0 16,3-3 0-16,1-6 0 0,7-6 0 16,-1-4 0-16,1-2 0 15,0-7 0-15,-3-6 0 0,7-5 0 16,-8-2 0-16,-1-6 0 0,-1 0 0 16,-1-1 0-16,-3-3 0 0,-1 5 0 15,-2 0 0-15,-4 5 0 0,0 8 0 16,-4 5 0-16,0 4 0 15,-4 3 0-15,0 1-1461 0,-4 5-5254 0</inkml:trace>
  <inkml:trace contextRef="#ctx0" brushRef="#br1" timeOffset="105114.73">15871 8092 1904 0,'0'0'1733'0,"0"0"-1181"0,0 0-219 16,0 0 131-16,0 0-28 0,0 0 44 16,44-43 293-16,-24 16-373 15,5 1-12-15,-2-6 168 0,2 0-383 16,-5-1-173-16,-1-1 0 0,0-1 0 16,-7 2 0-16,-2-4 0 0,-1-1 0 15,-3-1 0-15,-4-1 0 0,2 1 0 16,0 0 0-16,-4 3 0 15,0 5 0-15,0 6 0 0,-4 8 0 16,0 0 0-16,-2 9 0 0,-5 2 0 16,5 3 0-16,-8 5 0 0,1 7 0 15,-3 5 0-15,-3 8 0 0,3 6 0 16,-5 6 0-16,4 9 0 0,3 7 0 16,4 7 0-16,8 1 0 0,2 2 0 15,6 0 0-15,4-3 0 16,7-3 0-16,3-4 0 0,1-9 0 15,6-7 0-15,-2-9 0 0,2-9 0 16,-5-9 0-16,3-7 0 0,0-8 0 16,-7-13-841-16,-7 2-964 0,-1-9-1528 15</inkml:trace>
  <inkml:trace contextRef="#ctx0" brushRef="#br1" timeOffset="105612.65">16214 7125 4650 0,'0'0'836'0,"0"0"385"0,0 0-765 16,0 0 16-16,0 0 60 0,38-37-507 15,-18 25-25-15,-3 3 0 0,2 0 0 16,-3 4 0-16,1 2 0 16,-7 3 0-16,0 0 0 0,-4 6 0 15,-6 6 0-15,0 4 0 0,0 5 0 16,-6 0 0-16,2-1 0 0,-2-2 0 16,6-1 0-16,-2-3 0 0,2-2 0 15,0-4 0-15,2 0 0 0,2 0 0 16,8 0 0-16,3 0 0 15,1 1 0-15,3-2 0 0,-2-2 0 16,-1 0 0-16,1-3 0 0,-1 1 0 16,-1-2 0-16,-5 2-1037 0,-4-1-208 15,-2-1-2649-15</inkml:trace>
  <inkml:trace contextRef="#ctx0" brushRef="#br1" timeOffset="107727.92">14207 8987 3517 0,'0'0'1193'16,"0"0"-385"-16,7-38-80 0,-7 32 245 16,0 5-365-16,4-2-243 15,-4 1-365-15,0 2 0 0,0 5 0 16,4 12 0-16,-2 14 0 0,2 9 0 15,6 8 0-15,-3 3 0 0,-3 1 0 16,2 3 0-16,-2 2 0 0,-2-3 0 16,6-4 0-16,-1-5 0 0,-1-8 0 15,2-9 0-15,2-10 0 16,1-6 0-16,1-10 0 0,-2-4 0 16,7-11 0-16,2-13 0 0,-3-10 0 15,1-10 0-15,3-7 0 0,5-8 0 16,-2-1 0-16,-2 1 0 15,-1 3 0-15,-3 10 0 0,-1 10 0 16,-7 7 0-16,-7 9 0 0,2 8 0 16,-4 4 0-16,-4 5 0 0,4 2-1561 15,-2-3-1973-15</inkml:trace>
  <inkml:trace contextRef="#ctx0" brushRef="#br1" timeOffset="108291.56">14842 9411 2088 0,'0'0'1717'16,"0"0"-428"-16,0 0 292 0,0 0-909 16,6-34-240-16,0 14-56 0,5-3-339 15,3-3-37-15,3 0 0 0,7-4 0 16,3-1 0-16,4 2 0 15,-4 4 0-15,0 8 0 0,-2 11 0 16,-9 9 0-16,1 10 0 0,-11 9 0 16,5 4 0-16,-7 4 0 0,2 0 0 15,4-4 0-15,1-2 0 0,-1-7 0 16,6-6 0-16,3-6 0 0,-2-5 0 16,5-5 0-16,-3-4 0 15,-3-7 0-15,5-2 0 0,-4-3 0 16,-1 0 0-16,-6 3-1049 0,1 2-496 0</inkml:trace>
  <inkml:trace contextRef="#ctx0" brushRef="#br1" timeOffset="108844.84">15532 9531 4045 0,'0'0'1241'0,"0"0"-653"0,0 0-48 15,0 0 409-15,35-49-377 16,-18 24-315-16,0-4-257 0,1-1 0 16,3-2 0-16,2-5 0 0,1-3 0 15,-1-5 0-15,2-1 0 16,-2-4 0-16,-3 1 0 0,-3 0 0 15,-7 3 0-15,-2 5 0 0,-5 8 0 16,-3 8 0-16,0 9 0 0,-7 7 0 16,-7 7 0-16,1 6 0 0,-7 11 0 15,-1 6 0-15,-2 10 0 0,5 3 0 16,1 8 0-16,3 6 0 0,3 6 0 16,5-1 0-16,6 0 0 0,0-3 0 15,11-4 0-15,5-4 0 16,5-9 0-16,-1-3 0 0,1-8 0 15,0-7 0-15,2-7 0 0,-3-5-117 16,1-3-1059-16,-11-4-265 0,1-7-640 16</inkml:trace>
  <inkml:trace contextRef="#ctx0" brushRef="#br1" timeOffset="109466.82">15989 8629 4317 0,'0'0'617'0,"0"0"375"16,0 0-488-16,0 0-143 0,0 0 79 16,0 0-316-16,0 0 44 0,0 0 256 15,0 0-216-15,48-6-171 0,-28 6-37 16,-5 0 0-16,1 2 0 0,-5 6 0 16,-1 2 0-16,-4 4 0 0,-6 0 0 15,0 1 0-15,-10 0 0 16,4 0 0-16,-5-2 0 0,1-3 0 15,4-2 0-15,0-3 0 0,2-2 0 16,-1-1 0-16,5 0 0 0,0 0 0 16,-2-2 0-16,2 1 0 0,2 0 0 15,7 0 0-15,1 3 0 16,7 1 0-16,-5 3 0 0,7 1 0 16,-7 4 0-16,-4-1 0 0,0 3 0 15,-5-1 0-15,-1 0 0 0,-2 0 0 16,-7-1 0-16,-7-1 0 0,2-3 0 15,-3-1 0-15,1-2 0 16,-3-3 0-16,5-2 0 0,1-1 0 16,3 0 0-16,2 0-957 0,-4-1-3249 0</inkml:trace>
  <inkml:trace contextRef="#ctx0" brushRef="#br1" timeOffset="111515.24">13887 7037 4197 0,'0'0'685'0,"-33"6"-445"15,8 11 4-15,-2 11 64 0,-4 6-156 16,4 9 28-16,-4 12 244 0,4 7-127 15,7 10-13-15,5 7 268 0,9 5-296 16,6 3-128-16,17-2-32 16,9-1-88-16,14-3-8 0,3-7 0 15,9-5-24-15,2-8 12 0,3-9-872 16,-15-16-701-16,5-8-1324 0</inkml:trace>
  <inkml:trace contextRef="#ctx0" brushRef="#br1" timeOffset="112025.19">16729 6934 3601 0,'0'0'917'0,"37"-9"-501"0,-18 19 276 0,-2 8-384 16,-5 9-48-16,2 10 129 0,1 8-217 15,1 7-8-15,1 10 44 0,10 3-56 16,-2 4 20-16,-3 3 188 15,-3 5-328-15,-11 3-16 0,-14 1-16 16,-10-2-12-16,-7-7 12 0,-6-5 8 16,-2-6-8-16,2-8 0 0,0-7 256 15,6-6-175-15,-2-8-81 0,5-7 0 16,1-7 0-16,1-7 0 0,7-5-25 16,1-2-399-16,4-3-164 0,4-1-613 15,-3-1 37-15,1-6-201 0</inkml:trace>
  <inkml:trace contextRef="#ctx0" brushRef="#br1" timeOffset="113250.87">18321 8120 3561 0,'0'0'1917'16,"0"0"-1313"-16,0 0-164 0,0 0 185 16,0 0-241-16,14-39-116 0,-3 10 125 15,1-7-393-15,3-3 0 16,-3-5 0-16,2-3 0 0,1-6 0 15,-3-5 0-15,3-3 0 0,-3-5 0 16,-1-1 0-16,-1 6 0 0,4 6 0 16,-3 14 0-16,-5 10 0 0,4 12 0 15,-6 8 0-15,0 4 0 0,-1 5 0 16,-3 2 0-16,0 3 0 16,6 9 0-16,4 10 0 0,-2 11 0 15,1 7 0-15,-1 10 0 0,-2 3 0 16,2 9 0-16,1 4 0 0,-1 3 0 15,-2 0 0-15,4-3 0 16,-3-7 0-16,3-2 0 0,-2-8 0 16,0-8 0-16,1-6 0 0,-3-11-197 15,-2-7-743-15,-2-10-137 0,-2-7-1900 0</inkml:trace>
  <inkml:trace contextRef="#ctx0" brushRef="#br1" timeOffset="113404.77">18315 7852 6510 0,'0'0'905'16,"0"0"-277"-16,0 0-516 0,33 1-75 15,-2-7-37-15,0-4 0 16,10-3 0-16,-4-3 0 0,5-7 0 16,-9 5-661-16,-2-3-2428 0</inkml:trace>
  <inkml:trace contextRef="#ctx0" brushRef="#br1" timeOffset="113928.93">18819 6961 920 0,'0'0'4922'0,"0"0"-4121"16,0 0 87-16,0 0-528 16,0 0-172-16,0 0-75 0,0 0-113 15,0 0 0-15,52-1 0 0,-30 8 0 16,3 1 0-16,-2 4 0 0,-2 1 0 15,-7 4 0-15,-6-2 0 16,-3 0 0-16,-5 1 0 0,-5-2 0 16,-7 1 0-16,0-1 0 0,-7-2 0 15,5-1 0-15,-5-1 0 0,0-3 0 16,7-3 0-16,2-2 0 0,3-1 0 16,5-1 0-16,0 0 0 0,2 0 0 15,2 0 0-15,9 1 0 0,7 3 0 16,5 2 0-16,4 1 0 0,-2 1 0 15,-9 2 0-15,5-2 0 16,-5 2 0-16,-3 0 0 0,-5-1 0 16,-4-1 0-16,-4 1 0 0,-4 8 0 15,-8 2 0-15,-5 2 0 16,-3 3 0-16,3-6 0 0,-2 0 0 16,9-5 0-16,4-4 0 0,2-3 0 15,4-1-141-15,0-3-1920 0,6-1-420 16</inkml:trace>
  <inkml:trace contextRef="#ctx0" brushRef="#br1" timeOffset="114490.01">19255 7968 4113 0,'0'0'176'0,"0"0"-87"16,0 0 63-16,0 0-76 0,0 0 52 0,0 0 144 15,0 0 40-15,0 0-4 16,0 0 224-16,0 0-164 0,-10 16 5 15,14-19 295-15,6-6-312 0,3-6-87 16,12-6-269-16,1-5 0 0,5-3 0 16,0 5 0-16,-8 7 0 0,2 1 0 15,-4 8 0-15,-5 3 0 16,-3 5 0-16,-3 3 0 0,0 6 0 16,1 5 0-16,-3 4 0 0,0 0 0 15,0 1 0-15,3-5 0 0,1-2 0 16,5-5 0-16,1-3 0 15,3-2 0-15,-2-2 0 0,-1-2 0 16,-1-3 0-16,3-4 0 0,-5-1 0 16,-3-3 0-16,-3-2-17 0,-3 3-2624 15,-4 0-2753-15</inkml:trace>
  <inkml:trace contextRef="#ctx0" brushRef="#br1" timeOffset="115025.27">19944 8181 4297 0,'0'0'1057'16,"0"0"43"-16,0 0-583 0,0 0-253 15,0 0 40-15,26-42-148 0,-3 11 24 16,8-6 92-16,4-3-227 0,-2-2-45 16,-2-2 0-16,0-2 0 0,0-4 0 15,-8-2 0-15,-8-5 0 16,-1-1 0-16,-6 1 0 0,-3 0 0 16,-1 9 0-16,-2 7 0 0,0 13 0 15,0 10 0-15,-2 9 0 0,0 5 0 16,-6 2 0-16,-3 5 0 0,-7 15 0 15,-5 11 0-15,-6 13 0 16,5 9 0-16,1 5 0 0,0 4 0 16,1 3 0-16,9 2 0 0,5-2 0 15,6-6 0-15,6-5 0 0,11-8 0 16,8-6 0-16,8-8 0 0,4-9 0 16,-2-5 0-16,2-7 0 0,-6-9-897 15,-8 0-1008-15,-9-7-1132 0</inkml:trace>
  <inkml:trace contextRef="#ctx0" brushRef="#br1" timeOffset="115774.32">20667 6971 1476 0,'0'0'692'0,"0"0"-155"0,0 0 235 0,0 0-208 0,0 0-91 16,0 0 283-16,0 0-280 0,0 0-20 16,0 0 301-16,0 0-453 0,-33 33 36 15,10 1 92-15,1 9-320 0,-3 4-67 16,4 2-45-16,5 0 0 16,1-1 0-16,13 0 0 0,2-6 0 15,12-3 0-15,5-7 0 16,4-5 0-16,3-10 0 0,-1-7 0 15,-2-7 0-15,-1-5 0 0,-3-10 0 16,-3-8 0-16,-1-5 0 0,-5-2 0 16,-4-1 0-16,-4 0 0 0,-10 5 0 15,-5 3 0-15,-5 10 0 0,-3 6 0 16,-6 4 0-16,0 8 0 0,-6 4-473 16,14-3-1420-16,-1-2-2869 0</inkml:trace>
  <inkml:trace contextRef="#ctx0" brushRef="#br1" timeOffset="120852.91">12688 11854 5034 0,'-45'-28'52'0,"-5"4"236"16,-12-2-148-16,0 5-104 0,-2 3-36 15,-9 4-100-15,-1 3-68 0,0 7 52 16,-5 4 20-16,1 3 96 16,5 7 0-16,-1 5 8 0,1 5-4 15,3 7 12-15,-2 8-16 0,-3 7-4 16,1 10 0-16,-3 6-4 0,9 9 8 15,10 6-4-15,0 6-4 16,11 4 8-16,4 5 0 0,1 5-8 16,11 3 8-16,0 10 0 0,4 3 4 15,7 2 4-15,3 6 148 16,7 0-16-16,4 0-12 0,6 1-8 16,6-1-92-16,8-3 12 0,9-5 16 15,14-6-24-15,9-5 76 0,18-11 120 16,10-11-116-16,15-12-16 0,10-15-8 15,11-12-80-15,6-14 12 0,6-17 12 16,4-9-28-16,4-16 12 16,-4-13 20-16,0-9-12 0,-6-16 57 15,-8-11 163-15,-7-12-68 0,-10-10 84 16,-16-8 168-16,-15-7-264 0,-13-9 32 16,-20-6-99-16,-14-8-97 0,-13-3 0 15,-8 2 0-15,-19 1 0 16,-12 7 0-16,-13 6 0 0,-9 4 0 15,-12 13 0-15,-9 7 0 0,-7 5-337 16,-10 11-163-16,-4 3-661 0,20 23-371 16,-1 2-962-16</inkml:trace>
  <inkml:trace contextRef="#ctx0" brushRef="#br1" timeOffset="123446">12320 10673 2261 0,'0'0'104'0,"0"0"728"0,0 0 813 16,0 0-1025-16,0 0-120 0,0 0-108 16,0 0-320-16,0 0 16 0,0 0 133 15,-4 13-49-15,4-12-20 0,0-1 56 16,0 0-64-16,0 0 56 16,0 0 180-16,0-2-179 0,6-8-201 0,4-4 0 15,1-7 0-15,5-6 0 16,5-3 0-16,8 1 0 0,-2 1 0 15,0 4 0-15,0 5 0 0,-1 6 0 16,-11 6 0-16,1 5 0 0,-5 3 0 16,-5 8 0-16,4 8 0 15,-6 4 0-15,3 5 0 0,-3 2 0 16,0-2 0-16,-2-4 0 0,6-3 0 16,-2-2 0-16,7-7 0 15,5-5 0-15,3-5 0 0,2-5 0 16,-2-4 0-16,3-4 0 0,-5-1 0 15,0 0 0-15,-7 0 0 0,-2 4 0 16,-6 2-305-16,-2-2-1632 0</inkml:trace>
  <inkml:trace contextRef="#ctx0" brushRef="#br1" timeOffset="124890.9">13624 10104 1444 0,'0'0'2085'16,"0"0"-516"-16,0 0-669 0,0 0-207 15,0 0 131-15,0 0-608 0,0 0-28 16,21 47 85-16,-15-5-273 0,-2 5 0 16,1 2 0-16,-5-2 0 15,-5 2 0-15,1-2 0 0,-6 3-249 16,-2-4-379-16,-3-3-977 0,5-12-140 16,-1-8-1576-16</inkml:trace>
  <inkml:trace contextRef="#ctx0" brushRef="#br1" timeOffset="125747.11">13182 10857 4842 0,'0'0'1004'0,"0"0"261"15,0 0-817-15,0 0-68 0,64-6-127 16,-8 2-253-16,8-2 0 0,10-3 0 15,-1 0 0-15,1 1 0 0,11 1 0 16,-7 1 0-16,-3 3 0 0,-19 3 0 16,-15 1 0-16,-18 5 0 0,-13 5-1958 15,-4-2-355-15</inkml:trace>
  <inkml:trace contextRef="#ctx0" brushRef="#br1" timeOffset="126185.24">13457 11562 4470 0,'0'0'964'0,"0"0"100"15,0 0-303-15,0 0-153 0,35-36-283 16,-12 6-325-16,2-4 0 0,6-5 0 16,-4-4 0-16,4-1 0 15,-9-3 0-15,-1 0 0 0,-5-3 0 16,-5 1 0-16,-3 3 0 0,-6 2 0 15,-2 10 0-15,-2 9 0 0,-6 9 0 16,2 11 0-16,-7 5 0 16,-7 11 0-16,-5 10 0 0,2 10 0 15,-6 8 0-15,2 9 0 0,4 6 0 16,5 6 0-16,1 3 0 16,11-1 0-16,2-3 0 0,8-7 0 15,8-6 0-15,9-10 0 0,10-8 0 16,0-8 0-16,11-10 0 0,-1-8 0 15,-2-2-69-15,-8-6-1015 0,0-6-2210 0</inkml:trace>
  <inkml:trace contextRef="#ctx0" brushRef="#br1" timeOffset="127270.03">13934 10961 4165 0,'0'0'1281'0,"0"0"-249"0,0 0 57 16,0 0-657-16,0 0-239 0,0 0-193 16,38-5 0-16,-18 4 0 15,-5 1 0-15,1 5 0 0,-5-1 0 16,-5 0 0-16,-2 1 0 0,0-1 0 15,-4 2 0-15,0 4 0 0,-4 2 0 16,-6 2 0-16,-7 2 0 16,-4-4 0-16,7-1 0 0,-3-4 0 15,7-2 0-15,4-1 0 0,2-2 0 16,4 0 0-16,0-1 0 0,0 1 0 16,6 0 0-16,8 2 0 15,3 0 0-15,-3 1 0 0,-1 1 0 16,1 0 0-16,-3 1 0 0,-1 2 0 15,-4 0 0-15,-2-2 0 0,3 3 0 16,-7 1 0-16,-3 3 0 0,-5 0 0 16,-4-2 0-16,-7-1 0 0,1-1 0 15,-3-3 0-15,0-3 0 0,1-1 0 16,-5 0 0-16,2 2 0 0,2-1 0 16,-3 3-3010-16</inkml:trace>
  <inkml:trace contextRef="#ctx0" brushRef="#br1" timeOffset="155777.82">1443 7484 1740 0,'0'0'5107'15,"-19"-34"-4255"-15,3 18-359 0,-9 6-493 16,0 0 0-16,-2 7 0 0,0 1 0 16,-2 4 0-16,5 4 0 0,-1 4 0 15,2 6 0-15,-2 5 0 0,-2 3 0 16,1 3 0-16,5 0 0 0,4-1 0 15,5 0 0-15,6-1 0 0,6 0 0 16,8-1 0-16,11-2 0 16,12 1 0-16,8-3 0 0,8 0 0 15,7-2 0-15,4 0 0 0,-6-1 0 16,-7 4 0-16,-6 1 0 0,-12 4 0 16,-12 3 0-16,-5 1 0 15,-8 0 0-15,-4 1 0 0,-6-2 0 16,-7-1 0-16,-3-2 0 0,-3-5 0 15,-4-3 0-15,-8-2 0 0,2-6 0 16,-6-4 0-16,4-6 0 16,0-4 0-16,2-6 0 0,2-7 0 15,0-1 0-15,8-1 0 0,5 3 0 16,8 4 0-16,8 0-445 0,6-2-940 16,4-1-431-16,5-8-1338 0</inkml:trace>
  <inkml:trace contextRef="#ctx0" brushRef="#br1" timeOffset="156010.09">1703 7441 6587 0,'0'0'636'0,"0"0"-292"0,0 0 132 0,0 0-327 16,17 57-149-16,-13-16 0 0,2 6 0 15,-4 3 0-15,-2 2 0 16,2 1 0-16,-2 4 0 0,-2 0 0 16,-2-2 0-16,-2-1 0 0,-2-6 0 15,-3-3 0-15,1-7 0 0,0-9 0 16,-1-10-985-16,1-9-624 0</inkml:trace>
  <inkml:trace contextRef="#ctx0" brushRef="#br1" timeOffset="156137.98">1538 7817 7911 0,'0'0'281'0,"0"0"-281"16,0 0 0-16,41-13 0 0,-20 10 0 15,0 3 0-15,-1 0 0 0,3 0 0 16,0 0 0-16,0 0 0 16,-3-4 0-16,1 3-1033 0,-11-4-2901 0</inkml:trace>
  <inkml:trace contextRef="#ctx0" brushRef="#br1" timeOffset="156480.94">1920 7808 7151 0,'0'0'376'16,"0"0"-80"-16,17 37 73 0,-9-14-369 15,-4 6 0-15,-2-2 0 0,-2 1 0 16,4 1 0-16,-4-3 0 16,0-3 0-16,3-2 0 0,1-5 0 15,0-4 0-15,-4-6-1185 0,0-6-2701 0</inkml:trace>
  <inkml:trace contextRef="#ctx0" brushRef="#br1" timeOffset="156647.41">2086 7472 4682 0,'0'0'2133'0,"0"0"-1357"16,0 0-175-16,0 0-601 0,0 0 0 15,0 0 0-15,0 0 0 16,0 0 0-16,0 0-861 0,0 0-184 16,-25 24-431-16,25-16-3314 0</inkml:trace>
  <inkml:trace contextRef="#ctx0" brushRef="#br1" timeOffset="157075.79">2412 7542 1948 0,'0'0'4026'0,"0"0"-2925"15,0 0 16-15,0 0-1117 16,-10-40 0-16,0 23 0 0,-5 1 0 0,-1-1 0 16,1 2 0-16,3 0 0 15,-5 2 0-15,3 4 0 0,1 2 0 16,1 4 0-16,-5 4 0 0,1 9 0 15,-9 7 0-15,2 4 0 16,3 3 0-16,3-2 0 0,1 3 0 16,7-5 0-16,5 2 0 0,4-1 0 15,8 3 0-15,3 2 0 0,3 5 0 16,3 3 0-16,1 5 0 0,1 4 0 16,-5 4 0-16,-1 3 0 0,-3-1 0 15,-8-1 0-15,-2-3 0 0,0-2 0 16,-2-5 0-16,-8-7 0 15,4-5 0-15,-1-8 0 0,3-6 0 16,0-6-841-16,4-3-784 0,-2-7-816 0</inkml:trace>
  <inkml:trace contextRef="#ctx0" brushRef="#br1" timeOffset="157483.81">2681 7510 5862 0,'0'0'825'16,"-10"-39"-41"-16,4 25-104 0,-5 4-639 16,1 2-41-16,-7 3 0 0,1 2 0 15,1 0 0-15,-5 3 0 0,-1 0 0 16,-4 4 0-16,2 3 0 0,-3 1 0 15,1 7 0-15,2 0 0 16,4 3 0-16,3 0 0 0,1 0 0 16,5 1 0-16,2-1 0 0,6 4 0 15,2 0 0-15,8 3 0 0,4 3 0 16,7 6 0-16,-5 0 0 0,5 3 0 16,2 3 0-16,-3-1 0 15,-1 0 0-15,-1 1 0 0,-3-4 0 16,-1-2 0-16,-4-4 0 0,-1-5 0 15,1 0 0-15,-8-7 0 0,0-4-189 16,0-4-723-16,-4-5-1449 16,-4-5-1009-16</inkml:trace>
  <inkml:trace contextRef="#ctx0" brushRef="#br1" timeOffset="157621.9">2123 7913 6723 0,'0'0'520'0,"39"6"429"15,-4-5-949-15,7-1 0 16,1-3 0-16,3-2 0 0,-3-1 0 16,-2 0 0-16,1 1 0 0,-3-2 0 15,-2 0 0-15,-8 0 0 0,-6 1-657 16</inkml:trace>
  <inkml:trace contextRef="#ctx0" brushRef="#br1" timeOffset="158037.47">2919 8028 1616 0,'0'0'3326'0,"0"0"-2098"16,0 0-331-16,0 0 183 0,0 0-1035 15,37 17-45-15,-25 9 0 0,-1 7 0 16,-5 6 0-16,-4 4 0 16,-4-3 0-16,-4 3 0 0,-5-4 0 15,-3 0 0-15,-1-3 0 0,-1-8 0 16,1-3 0-16,3-9 0 0,2-7 0 16,-1-6 0-16,5-4 0 0,6-20 0 15,0 3-1389-15,6-15-2189 0</inkml:trace>
  <inkml:trace contextRef="#ctx0" brushRef="#br1" timeOffset="158425.12">3564 7421 2685 0,'0'0'3737'15,"0"0"-2752"-15,-37-20-389 0,32 21-407 16,-1 12-189-16,-4 12 0 0,4 13 0 16,2 6 0-16,4 5 0 0,6-2 0 15,0 4 0-15,2 1 0 0,-6 4 0 16,-2-2 0-16,-2 1 0 16,-4-5 0-16,-2-4 0 0,-1-7 0 15,5-7 0-15,0-9 0 0,4-9-873 16,0-8-1316-16</inkml:trace>
  <inkml:trace contextRef="#ctx0" brushRef="#br1" timeOffset="158556.98">3326 7874 6583 0,'0'0'948'0,"0"0"-287"16,54-21-661-16,-23 10 0 0,2 5 0 15,-4 4 0-15,0 1 0 0,-2 1 0 16,2 1 0-16,-1 1 0 0,1 1 0 15,-6-2-577-15,-2 1-1136 0</inkml:trace>
  <inkml:trace contextRef="#ctx0" brushRef="#br1" timeOffset="158731.82">3741 7867 6486 0,'0'0'977'15,"-20"39"-321"-15,9-11-583 0,1 1-73 16,0-3 0-16,6 0 0 0,4-6 0 15,0-5 0-15,6-7 0 0,2-2 0 16,-2-5 0-16,1-1-921 16,1 0-1116-16,2-12-1321 0</inkml:trace>
  <inkml:trace contextRef="#ctx0" brushRef="#br1" timeOffset="158841.98">3870 7533 6162 0,'0'0'280'0,"0"0"-67"0,0 0 7 15,0 0-220-15,-17 52-381 16,11-32-1615-16,6-3-878 0</inkml:trace>
  <inkml:trace contextRef="#ctx0" brushRef="#br1" timeOffset="159214.64">4037 7868 5654 0,'-23'-32'716'16,"3"7"-311"-16,-11 4 219 16,4 10-480-16,2 9 8 0,2 3 4 15,5 7-124-15,5 9 28 0,5 4 84 16,6 4-132-16,-2 0 8 0,4 2-16 16,6-3 0-16,6 0-4 0,5-5 0 15,-1-5-16-15,5-7 16 0,6-3 0 16,-4-4 12-16,2-4-12 0,-5-4 16 15,1-2 0-15,-11 2-16 0,1 1 28 16,-5 3-19-16,-2 3-18 16,-4 4 1-16,2 11-156 0,2 14 24 15,-4 10 24-15,0 7 36 0,0 4-80 16,-4-3-180-16,2 1 304 0,-6 2 36 16,-3-4 36-16,-5 2-20 15,-5-5 88-15,-6-1 132 0,0-4-136 16,-8-6 12-16,2-10 36 0,6-10-108 15,-2-11 0-15,7-12-8 16,5-11-32-16,7-13-92 0,6-14-620 16,8-14-105-16,0 10-411 0,6-13-1485 0</inkml:trace>
  <inkml:trace contextRef="#ctx0" brushRef="#br1" timeOffset="159553.53">4099 7438 5282 0,'-10'47'552'16,"6"2"44"-16,4 10 61 16,0 2 79-16,4-1-380 0,-2 0-343 15,2-4-13-15,0-1 0 0,-2-8 0 16,2-9 0-16,5-5 0 0,-1-8 0 16,0-11 0-16,-2-7 0 15,5-7 0-15,1-13 0 0,7-10 0 16,1-9 0-16,1-7 0 0,-2 2 0 15,-1 0 0-15,-5 11 0 0,1 5 0 16,-8 8 0-16,-2 9 0 16,-4 4 0-16,2 4 0 0,-2 8 0 15,0 10 0-15,3 4 0 0,-3 5 0 16,0-1 0-16,0-5 0 0,0-2 0 16,6-4 0-16,-2-5 0 0,4-3 0 15,2-6 0-15,5-5-41 0,-9-5-2712 16,4-9-1169-16</inkml:trace>
  <inkml:trace contextRef="#ctx0" brushRef="#br1" timeOffset="159723.49">4382 7443 7075 0,'0'0'1117'0,"0"0"-1117"0,0 0 0 16,2 58 0-16,-4-12 0 15,-2 12 0-15,2 1 0 0,2-2 0 16,2-1 0-16,4-2 0 0,3-3 0 15,-3-1 0-15,4-2 0 0,-4-4 0 16,-1-4 0-16,-3-11-1425 16,-2-11-1829-16</inkml:trace>
  <inkml:trace contextRef="#ctx0" brushRef="#br1" timeOffset="159825.71">4326 7886 7695 0,'0'0'497'0,"0"0"-497"0,36-21 0 16,-5 15 0-16,2-1 0 0,4 2 0 15,4 0 0-15,1 0 0 16,-3 1-13-16,-10 0-2336 0,-2-3-2117 0</inkml:trace>
  <inkml:trace contextRef="#ctx0" brushRef="#br1" timeOffset="160275.15">4674 7924 8067 0,'0'0'125'0,"0"0"-125"0,0 0 0 15,39-6 0-15,-12 1 0 0,0-1 0 16,4 4 0-16,2-1 0 0,2 1 0 16,2 0 0-16,-2-3 0 0,-6-1-605 15,-4-1-1412-15,-10-3-1132 0</inkml:trace>
  <inkml:trace contextRef="#ctx0" brushRef="#br1" timeOffset="160685.01">5228 7510 5830 0,'0'0'1025'0,"-11"-45"-317"16,3 20-92-16,-4 3-603 16,-3-2-13-16,1 1 0 0,-5 2 0 15,-1 1 0-15,-1 3 0 0,-4 7 0 16,-2 4 0-16,2 6 0 0,-4 8 0 16,3 10 0-16,1 4 0 0,-2 7 0 15,6-1 0-15,7 3 0 0,5-2 0 16,7-2 0-16,2 1 0 15,9 1 0-15,7-1 0 0,7 3 0 16,6 2 0-16,2 3 0 0,2 3 0 16,-8 5 0-16,2 1 0 0,-7 2 0 15,-3 3 0-15,-7 1 0 0,-4-3 0 16,-6-1 0-16,-4-3 0 16,-4-5 0-16,-2-6 0 0,-1-5 0 15,-3-6 0-15,1-8 0 0,5-8-521 16,2-6-1104-16,-2-6-2829 0</inkml:trace>
  <inkml:trace contextRef="#ctx0" brushRef="#br1" timeOffset="160826.1">5002 7943 6190 0,'0'0'741'0,"0"0"87"0,0 0-395 16,52-5-433-16,-23 5 0 0,0 0 0 16,0 4 0-16,-2-1 0 0,2 2 0 15,-2-2 0-15,4 0 0 0,-5-2 0 16,1-1-53-16,-2 1-1211 0,-8 2-1061 15,-7-3 24-15</inkml:trace>
  <inkml:trace contextRef="#ctx0" brushRef="#br1" timeOffset="160951.47">5350 7983 6226 0,'0'0'833'0,"-38"57"7"16,18-19-547-16,5-3-293 0,9 0 0 16,2-5 0-16,4-7 0 15,8-4 0-15,9-11 0 0,-1-6 0 16,9-7 0-16,-4-18-1065 0,-3 2-716 15,-3-9-1268-15</inkml:trace>
  <inkml:trace contextRef="#ctx0" brushRef="#br1" timeOffset="161074.29">5391 7449 6018 0,'0'0'424'0,"0"0"37"15,0 0-197-15,0 0-260 0,0 0-4 16,-10 55-376-16,-1-32-649 0,5-4-2693 15</inkml:trace>
  <inkml:trace contextRef="#ctx0" brushRef="#br1" timeOffset="161449.04">5585 7376 6422 0,'0'0'405'15,"0"0"451"-15,0 0-436 0,-18 61-331 16,9-8-89-16,-1 11 0 0,6 5 0 16,0-4 0-16,4 0 0 0,8 0 0 15,0-1 0-15,3 0 0 16,-1-6 0-16,0-4 0 0,-1-8 0 15,-3-9 0-15,0-14 0 0,-2-10-21 16,-2-9-1235-16,2-11-1870 0</inkml:trace>
  <inkml:trace contextRef="#ctx0" brushRef="#br1" timeOffset="161651.16">5759 7357 7027 0,'0'0'784'0,"0"39"-516"0,-4 2-155 15,-2 12-113-15,-5 11 0 16,1 2 0-16,0 4 0 0,-1 4 0 16,5-3 0-16,2-1 0 0,2-3 0 15,2-1 0-15,0-5 0 0,-2-4 0 16,0-8 0-16,2-9 0 16,-4-12-905-16,-3-11-3129 0</inkml:trace>
  <inkml:trace contextRef="#ctx0" brushRef="#br1" timeOffset="161789.34">5540 7906 6771 0,'0'0'176'0,"31"-37"372"0,0 19 149 15,6 2-697-15,-4 1 0 0,2 2 0 16,-4 2 0-16,0-1 0 0,2 3 0 16,-2 1 0-16,0 4 0 0,0 0-1521 15,-10 3-845-15,-4 1-1443 0</inkml:trace>
  <inkml:trace contextRef="#ctx0" brushRef="#br1" timeOffset="161928.85">5939 7964 6138 0,'-15'43'1289'0,"7"1"-549"0,-6 5-715 15,7-11-25-15,-1-5 0 0,6-10 0 16,2-6 0-16,0-8 0 0,0-6 0 16,0-6-33-16,6-13-919 15,0-19 27-15,3 2-1676 0,1-11-840 0</inkml:trace>
  <inkml:trace contextRef="#ctx0" brushRef="#br1" timeOffset="161999.37">6028 7568 3833 0,'0'0'713'15,"0"0"-177"-15,0 0-252 0,0 0-284 16,10 54-408-16,-6-34-413 0,-2 0-2032 0</inkml:trace>
  <inkml:trace contextRef="#ctx0" brushRef="#br1" timeOffset="162609.79">6061 7922 3169 0,'-13'39'1281'0,"3"-3"-21"15,-4 2-580-15,7-9-267 16,1-8 83-16,0-7-304 0,6-7-92 16,0-5-32-16,6-6-44 0,5-8-8 15,5-13 36-15,5-4-36 0,-1-7-12 16,-3 3 176-16,-3 4 0 16,-1 6-119-16,-7 8-61 0,-2 6 0 15,-4 6 0-15,0 3 0 0,0 3 0 16,-2 14 0-16,-2 11 0 0,0 8 0 15,4 2 0-15,8-3 0 0,9-6 0 16,-1-5 0-16,11-4-157 16,4-5-51-16,0-7 132 0,6-8 68 15,-2-4 0-15,-2-11 8 0,-2-4 8 16,-10-1 0-16,-4 1-8 0,-11 0 12 16,-6 5 8-16,-6-2-12 0,-11 6 124 15,3 5-24-15,-3 5 36 0,1 8-127 16,-5 6-17-16,6 2 0 0,-1 2 0 15,6-1 0-15,-1-5 0 16,5-4 0-16,6-5 0 0,0-1 0 16,10-2 0-16,-1-5 0 0,9-9 0 15,-1-5 0-15,-3-3 0 0,3 0 0 16,-11 5 0-16,2 5 0 16,-2 4 0-16,1 4 0 0,-3 2 0 15,6 2 0-15,3 7 0 0,5 8 0 16,5 10 0-16,-2 11 0 0,-1 8 0 15,1 5 0-15,-5 6 0 0,-9 2 0 16,-7 1 0-16,-7 2 0 16,-13 2 0-16,-7 3 0 0,-10 2 0 15,-11-1 0-15,-4 0 0 0,-5-5 0 16,-7-7 0-16,1-11 0 0,-1-12 0 16,7-14 0-16,7-12 0 0,7-12 0 15,5-15 0-15,7-17 0 0,9-16 0 16,7-7 0-16,15 0 0 0,17 4 0 15,18 8 0-15,8 2 0 16,11 4 0-16,6-3 0 0,0 2 0 16,2 0 0-16,-19 11 0 0,-1-3-2522 15</inkml:trace>
  <inkml:trace contextRef="#ctx0" brushRef="#br1" timeOffset="163427.64">7220 7475 3873 0,'0'0'697'0,"0"0"-41"0,5-43 352 16,-5 32-491-16,0 3-113 0,0 1 384 15,0 2-539-15,0 5-249 0,-5 3 0 16,1 14 0-16,-4 24 0 0,-4 18 0 16,-1 15 0-16,-1 8 0 0,3-5 0 15,5 0 0-15,6 2 0 0,4-5 0 16,7 0 0-16,-1-6 0 15,7-11 0-15,-1-9 0 0,5-14 0 0,-1-10 0 16,1-12 0-16,-4-12 0 16,-7-8 0-16,0-12 0 0,-3-8 0 15,-7-4 0-15,-3 1 0 0,-7 0 0 16,-11 3 0-16,-5 4 0 16,-5 6 0-16,0 9 0 0,0 7 0 15,-3 3-229-15,14 9-1139 0,5-2 19 16,9 1-492-16</inkml:trace>
  <inkml:trace contextRef="#ctx0" brushRef="#br1" timeOffset="163737.56">7595 7915 7967 0,'0'0'225'0,"0"0"-225"0,-40-37 0 16,26 28 0-16,-3 5 0 0,1 4 0 15,-9 6 0-15,0 9 0 0,-4 5 0 16,0 7 0-16,7 4 0 16,1 3 0-16,11 0 0 0,5-4 0 15,10-1 0-15,11-5 0 0,9-3 0 16,12-6 0-16,0-4 0 0,5-6 0 16,1-5 0-16,-2-3 0 15,-5-5 0-15,-14-2 0 0,-1-2 0 16,-11-2 0-16,-10-3 0 0,0 0 0 15,-10 1 0-15,-7-1 0 0,1 5 0 16,-3 3 0-16,3-1 0 16,-1 3 0-16,7-1 0 0,4-3-1429 15,6 4-192-15,6-2-732 0</inkml:trace>
  <inkml:trace contextRef="#ctx0" brushRef="#br1" timeOffset="163936.91">7770 7868 5494 0,'0'0'2625'15,"0"0"-2552"-15,0 0-73 0,0 0 0 16,0 0 0-16,23 52 0 16,-2-14 0-16,6 5 0 0,8-3 0 15,2-2 0-15,4-1 0 0,3-2 0 16,-1-1 0-16,-8-8 0 16,-4-4 0-16,-10-6 0 0,-5-8 0 15,-5-3 0-15,-5-5 0 0,-6-3 0 16,-6-1-1309-16,-9-11-3730 0</inkml:trace>
  <inkml:trace contextRef="#ctx0" brushRef="#br1" timeOffset="164090.59">7818 8256 6647 0,'0'0'388'0,"0"0"769"16,39-50-1157-16,-10 13 0 0,4-6 0 15,2-2 0-15,2 2 0 0,-3 3 0 16,-8 6 0-16,-5 5 0 15,-2 5 0-15,-7 6 0 0,-2 4 0 0,-5 7-757 16,1 2-3029-16</inkml:trace>
  <inkml:trace contextRef="#ctx0" brushRef="#br1" timeOffset="164368.72">8535 8320 8192 0,'0'0'0'0,"-54"8"0"16,17-7 0-16,6 4 0 0,-6 1-409 0</inkml:trace>
  <inkml:trace contextRef="#ctx0" brushRef="#br1" timeOffset="165712.93">806 7023 6070 0,'0'0'312'0,"0"0"61"16,0 0 323-16,0 0-304 0,-16 41-96 15,14 1-243-15,2 15-53 0,0 15 0 16,6 10 0-16,6 8 0 16,7 10 0-16,10 26 0 0,6 12 0 0,-4 9 0 15,-4 1 0-15,-11-16 0 16,-5-9 0-16,-11-15 0 0,-7-10 0 15,-5-13 0-15,-7-14 0 16,-3-16 0-16,-1-17-205 0,6-17-1568 16,-5-18-644-16</inkml:trace>
  <inkml:trace contextRef="#ctx0" brushRef="#br1" timeOffset="166060.03">548 7031 6386 0,'0'0'84'0,"0"0"153"0,0 0 67 16,0 0-72-16,0 0-232 16,0 0 0-16,0 0 264 0,74-7-84 0,15 13-60 15,41 0-24-15,27 0-92 16,13-3-4-16,10-1 8 0,2-2 0 15,18 0-8-15,21 1 0 0,19 0 12 16,21 0-12-16,20 3 60 0,10-1 20 16,17 3 37-16,17 1-117 15,22 1 0-15,11 2 0 0,24 4 0 16,15 2 0-16,2 1 0 0,-2 0 0 16,-2 1 0-16,-21-2 0 0,-19-1 0 15,-16-2 0-15,-27-3 0 0,-26-1 0 16,-20-6 0-16,-32 0-137 15,-29-3-379-15,-61 0-505 0,-28-6-695 0</inkml:trace>
  <inkml:trace contextRef="#ctx0" brushRef="#br1" timeOffset="166542.38">817 8981 8192 0,'72'26'0'0,"35"-1"0"0,34 0 0 16,16-6 0-16,23-9 0 0,20-2 0 15,26-3 0-15,34-1 0 0,30 3 0 16,26-1 0-16,29 3 0 15,23 0 0-15,16 4-37 0,9 3-103 16,8 2 112-16,-8 1 28 0,-4 1 104 16,-1-2-3-16,-20 0-101 0,-10-4 0 15,-11-2 0-15,-31-1 0 0,-18-4 0 16,-23 0 0-16,-29-2 0 0,-27-5 0 16,-29-5-441-16,-60-2-531 0,-24-11-2290 0</inkml:trace>
  <inkml:trace contextRef="#ctx0" brushRef="#br1" timeOffset="166788.64">9252 7153 7975 0,'7'44'36'0,"3"37"145"0,-6 27-181 16,-12 16 0-16,-15 15 0 0,-8 15 0 15,-10 18 0-15,-3 10 0 0,-3 8 0 16,-1-2 0-16,3-9 0 0,1-7 0 16,3-9 0-16,0-10 0 0,14-42-741 15,6-15-1836-15</inkml:trace>
  <inkml:trace contextRef="#ctx0" brushRef="#br1" timeOffset="175169.14">3004 16729 5034 0,'0'0'500'15,"-3"35"128"-15,3-4 129 0,0 2-405 16,0 7-140-16,3 1 32 16,5 4-164-16,-2 0-16 0,4-1-8 15,1 0-44-15,3-4-12 0,3-3 0 16,-3-4 4-16,3-7-4 0,-1-6 0 16,1-7-20-16,-3-7 20 0,3-7 0 15,-1-11-24-15,1-7 24 0,-3-7-12 16,1-7 4-16,-3-3-24 0,-4 0-228 15,-1 1-184-15,-3 8 132 0,-4 8-109 16,0 9 421-16,0 7 0 16,0 3 353-16,0 4-21 0,0 9-172 15,0 8-52-15,6 5 28 0,4 6 24 16,1 0-28-16,-1-5-132 0,7 1 8 16,3-8-8-16,1-6 4 15,6-9-4-15,4-5 156 0,2-11 52 16,-2-6-183-16,0-6-25 0,-8-7 0 15,-5-7 0-15,-1-3 0 0,-7-2 0 16,-8 1 0-16,-2-5 0 16,-6-1 0-16,-6-3 0 0,-5-3 0 15,-2 3 0-15,3 4 0 0,-1 11 0 16,7 10 0-16,4 13 0 0,6 7 0 16,2 5 0-16,12 4-517 0,-3 0-1976 15,9 6-124-15</inkml:trace>
  <inkml:trace contextRef="#ctx0" brushRef="#br1" timeOffset="175799.81">3851 16941 868 0,'0'0'3670'0,"0"0"-2682"0,-14-36 525 16,3 29-705-16,1 5-463 0,-7 0-345 16,-1 2 0-16,-5 4 0 0,0 8 0 15,1 6 0-15,-1 5 0 0,0 3 0 16,4 3 0-16,5 0 0 0,6-3 0 15,4-4 0-15,4-4 0 0,6-4 0 16,8-6 0-16,3-5 0 16,8-7 0-16,-3-6 0 0,3-4 0 15,-2-3 0-15,2-1 0 0,-11 4 0 16,-1 1 0-16,-3 3 0 0,-4 4 0 16,-2 4 0-16,-2 2 0 15,0 0 0-15,5 6 0 0,-7 6 0 16,6 7 0-16,-2 1 0 0,6 0 0 15,-6-6 0-15,3-4 0 0,-3-3 0 16,2-4 0-16,-4-1 0 16,4-2 0-16,2 0 0 0,3-5 0 15,-5-7 0-15,4-3 0 0,1-4 0 16,-1 0 0-16,0 0 0 0,1 1 0 16,-1 0 0-16,-4 5 0 0,-2 0 0 15,0 6 0-15,-1 4 0 0,-3 1 0 16,4 2 0-16,-4 5 0 0,0 8 0 15,0 6 0-15,0 5 0 0,0 3 0 16,0-1 0-16,2 0 0 16,2-3 0-16,2-2 0 0,0-4 0 15,5-2 0-15,-1-3 0 0,-2-4 0 16,-2-4 0-16,3-4 0 0,-3 0 0 16,0-9-405-16,4-8-531 15,-5-1-225-15,1-6-2216 0</inkml:trace>
  <inkml:trace contextRef="#ctx0" brushRef="#br1" timeOffset="175965.06">4161 16530 7047 0,'0'0'1008'0,"0"0"-871"0,0 0-137 16,0 0 0-16,-2 56 0 0,2-16 0 15,0 4 0-15,4 3 0 0,2-2 0 16,5 4 0-16,-3 1 0 15,2-1 0-15,-1 1 0 0,-1-4 0 0,-8-3 0 16,4-3 0-16,-4-7 0 16,0-8 0-16,0-8-1437 0,-4-9-1049 0</inkml:trace>
  <inkml:trace contextRef="#ctx0" brushRef="#br1" timeOffset="176125.83">4101 16977 7063 0,'0'0'1129'0,"0"0"-1129"15,42-32 0-15,-18 18 0 0,3 2 0 16,-2-1 0-16,2-1 0 16,6-2 0-16,-2-2 0 0,4-2 0 15,-8 3-1794-15,-4-2-3568 0</inkml:trace>
  <inkml:trace contextRef="#ctx0" brushRef="#br1" timeOffset="176591.18">4994 16574 4069 0,'0'0'945'0,"0"0"784"0,0 0-885 0,0 0-276 15,0 0-531-15,0 0-37 0,-2 67 0 16,4-16 0-16,2 8 0 0,0-2 0 16,1-6 0-16,1-1 0 15,-4-4 0-15,2-2 0 0,0-2 0 16,-2-3 0-16,-2-6 0 0,0-5 0 15,0-6 0-15,-2-7 0 0,2-5-545 16,0-7-1140-16</inkml:trace>
  <inkml:trace contextRef="#ctx0" brushRef="#br1" timeOffset="176761.89">4940 16567 5034 0,'0'0'1965'0,"0"0"-877"15,0 0-983-15,0 0-105 0,0 0 0 16,0 0 0-16,54-16 0 16,-4 6 0-16,8 0 0 0,0-1 0 15,-9 3 0-15,-3 4 0 0,-13 4 0 16,-9 4 0-16,-7 4 0 0,-7 5-313 16,-10-2-2200-16,0 2-372 0</inkml:trace>
  <inkml:trace contextRef="#ctx0" brushRef="#br1" timeOffset="176933.53">5023 16822 6506 0,'0'0'1149'16,"0"0"-612"-16,0 0-537 0,0 0 0 15,0 0 0-15,44 12 0 0,-24-12 0 16,5 0 0-16,4-4 0 0,6-6 0 15,2-4 0-15,-12 2-889 0</inkml:trace>
  <inkml:trace contextRef="#ctx0" brushRef="#br1" timeOffset="177348.93">5776 16288 4862 0,'0'0'792'0,"-46"2"-88"16,27 10 213-16,-1 5-521 0,3 6-32 15,3 8-207-15,3 8-157 0,1 9 0 16,4 8 0-16,0 10 0 0,6 6 0 16,0 5 0-16,2 5 0 15,4-4 0-15,4-2 0 0,5-6 0 16,-1-8 0-16,3-9 0 0,-1-3 0 15,5-12 0-15,-4-12 0 0,7-6 0 16,-3-12-209-16,6-8-1175 16,-6-2 11-16,-5-11-484 0</inkml:trace>
  <inkml:trace contextRef="#ctx0" brushRef="#br1" timeOffset="177823.78">6158 16590 4185 0,'0'0'1501'0,"0"0"-849"15,0 0-59-15,0 0 107 0,0 0-464 16,0 0-12-16,0 0-123 0,0 0-101 15,0 0 0-15,0 0 0 0,-19-10 0 16,11 34 0-16,-2 9 0 16,-1 9 0-16,1 1 0 0,2 0 0 15,2 2 0-15,-7 0 0 0,3-3 0 16,0-2 0-16,-5-5 0 0,1-3 0 16,-5-5 0-16,-2-2 0 0,-3-6 0 15,-3-5 0-15,2-8 0 0,2-6 0 16,4-7 0-16,3-8 0 0,4-8 0 15,7-4 0-15,-5-8 0 0,8-5 0 16,2-3 0-16,0-1 0 16,2 3 0-16,2 8 0 0,2 9 0 15,-1 11 0-15,1 11 0 0,4 7 0 16,0 12 0-16,11 10 0 0,0 5 0 16,8 4 0-16,6-2 0 15,2 2 0-15,9-6 0 0,-3-2 0 16,-6-5 0-16,-2-3 0 0,-8-4 0 15,-4-3 0-15,-9-4 0 0,-3-7 0 16,-11-2-1233-16,0-8-4218 0</inkml:trace>
  <inkml:trace contextRef="#ctx0" brushRef="#br1" timeOffset="178065.52">6226 16273 8192 0,'0'0'0'0,"-4"35"0"0,4-12 0 16,4 0 0-16,2 4 0 0,9 4 0 16,3 6 0-16,7 6 0 15,6 6 0-15,6 7 0 0,-6 4 0 16,0 1 0-16,-12-1 0 0,-15 0 0 16,-10-3 0-16,-11-3 0 15,-14-4 0-15,0-6 0 0,-4-8 0 16,-2-9 0-16,4-11 0 0,6-6-337 15,6-10-1460-15</inkml:trace>
  <inkml:trace contextRef="#ctx0" brushRef="#br1" timeOffset="178565.44">7074 16379 5322 0,'0'0'1893'0,"0"0"-1117"0,0 0-575 0,0 0-201 16,0 0 0-16,-23 73 0 16,19-12 0-16,4 9 0 0,4-2 0 15,2-8 0-15,4-2 0 0,1 0 0 16,-1-2 0-16,-4-5 0 0,1-5 0 16,-3-5 0-16,-4-5 0 15,-7-4 0-15,-1-6 0 0,-4-7-909 16,4-7-624-16,-1-9-3553 0</inkml:trace>
  <inkml:trace contextRef="#ctx0" brushRef="#br1" timeOffset="178681.89">6993 16857 6731 0,'0'0'1200'0,"0"0"-939"0,0 0-261 16,0 0 0-16,23-37 0 0,-3 33 0 15,-3 3 0-15,8 1 0 0,-2 1 0 16,5 2 0-16,6-3 0 0,-8 1-281 15,-1 0-1220-15,-2 0-427 0</inkml:trace>
  <inkml:trace contextRef="#ctx0" brushRef="#br1" timeOffset="178938.65">7332 16861 5162 0,'0'0'1104'0,"-37"12"-223"16,20-6 164-16,1 1-1045 15,5 4 0-15,-3 2 0 0,8 5 0 16,-5 2 0-16,11 0 0 0,0-1 0 15,7 0 0-15,7-1 0 0,3 0 0 16,3-5 0-16,5-5 0 16,-4-2 0-16,2-5 0 0,-3-1 0 15,-5-7 0-15,1-2 0 0,-5-6 0 16,-1-1 0-16,-10-4 0 0,0-4 0 16,0-3 0-16,-4-1 0 0,-7 0 0 15,5 0 0-15,0 4 0 0,-4-1 0 16,-1 1 0-16,3 9-13 0,2 1-3684 0</inkml:trace>
  <inkml:trace contextRef="#ctx0" brushRef="#br1" timeOffset="179417.78">7892 16408 3725 0,'0'0'2157'0,"0"0"-1561"0,0 0 29 16,0 0 151-16,0 0-648 0,-27 66 48 15,9-11-167-15,-1 11-9 0,5 0 0 16,8-8 0-16,6-1 0 0,0-2 0 16,10-5 0-16,0-4 0 15,7-7 0-15,3-11 0 0,1-6 0 16,2-9 0-16,2-8 0 0,-3-5 0 15,3-9 0-15,-8-5 0 0,-3-4 0 16,-4-2 0-16,-7-1 0 16,-6-1 0-16,-11 3 0 0,-7 4 0 15,-6 3 0-15,-4 7 0 0,-4 5 0 16,6 0 0-16,9 4 0 0,5-2 0 16,9 3 0-16,6-1-313 0,0-1-1628 15,6 4-404-15</inkml:trace>
  <inkml:trace contextRef="#ctx0" brushRef="#br1" timeOffset="179743.2">8089 16943 2337 0,'0'0'1656'0,"0"0"-1155"15,0 0 159-15,0 0 360 0,35 3-291 16,-19-4-17-16,9-4-135 16,2-7-577-16,-2-3 0 0,2-4 0 15,-7-4 0-15,-3-1 0 0,-5 0 0 16,-3 3 0-16,-9 3 0 0,-5 4 0 16,-11 6 0-16,-1 2 0 0,-7 6 0 15,-3 11 0-15,-4 7 0 0,0 9 0 16,8 5 0-16,2 1 0 0,7 0 0 15,12-2 0-15,8-5 0 0,10-2 0 16,15-5 0-16,11-6 0 16,5-5 0-16,7-8 0 0,2-10 0 15,-9-3-1353-15,1-10-2841 0</inkml:trace>
  <inkml:trace contextRef="#ctx0" brushRef="#br1" timeOffset="180677.81">9040 16434 4858 0,'0'0'1156'0,"0"0"-387"16,0 0-57-16,0 0-15 0,0 0-697 15,0 0 0-15,0 0 0 0,-7 46 0 16,5-5 0-16,2 10 0 16,-4 3 0-16,4-1 0 0,0 4 0 15,-4 0 0-15,2 0 0 0,-2-3 0 16,-2-4 0-16,6-5 0 0,0-7 0 16,0-7 0-16,0-6 0 0,0-9 0 15,6-5 0-15,-6-4-753 0,4-7-2373 0</inkml:trace>
  <inkml:trace contextRef="#ctx0" brushRef="#br1" timeOffset="180984.5">9232 16764 7039 0,'0'0'992'16,"0"0"-831"-16,-37-8-161 0,26 9 0 15,1 10 0-15,-5 4 0 0,3 8 0 16,-2 4 0-16,3 4 0 16,5 1 0-16,6 1 0 0,0-1 0 15,6-2 0-15,9-3 0 0,-3-7 0 16,7-3 0-16,-3-7 0 0,5-6 0 16,-5-3 0-16,5-2 0 0,-4-7 0 15,-3-4 0-15,3-5 0 0,-11-4 0 16,0-3 0-16,-2-2 0 0,-4-4 0 15,0 1 0-15,0-2 0 0,-6 2 0 16,2 0 0-16,-2 4 0 16,-1 5 0-16,3 4-49 0,4 7-1239 15,0 2-1938-15</inkml:trace>
  <inkml:trace contextRef="#ctx0" brushRef="#br1" timeOffset="181450.75">9391 16777 7555 0,'0'0'637'0,"0"0"-637"0,0 0 0 15,-10 47 0-15,8-22 0 0,2 2 0 16,0-1 0-16,0-5 0 0,0 1 0 16,6-2 0-16,-2-5 0 0,2-1 0 15,-2-3 0-15,2-4 0 0,1-1 0 16,3-6 0-16,0 0 0 0,5-6 0 15,-5-6 0-15,0-4 0 0,3-5 0 16,-3-1 0-16,-4-3 0 16,-2 4 0-16,1-2 0 0,1 3-353 15,-6 6-519-15,0 6 303 0,0 4 125 16,0 4-152-16,0 7 184 0,-6 11 236 16,6 5 104-16,-5 5 44 15,5-1 28-15,5-8 12 0,5-4 4 16,6-5-16-16,1-4 248 0,4-6 44 15,-1-2 8-15,1-6 212 0,0-4-7 16,-5-4 135-16,-1-3 357 16,-3-5-997-16,-2-2 0 0,1 0 0 15,-5 0 0-15,-2-1 0 0,-4 0 0 16,0-1 0-16,-4 2 0 0,-2 0 0 16,2 5 0-16,2 4 0 0,-3 7 0 15,5 7 0-15,0 1 0 0,0 1 0 16,0 1 0-16,0 2 0 0,0 1-2338 15,0 6-755-15</inkml:trace>
  <inkml:trace contextRef="#ctx0" brushRef="#br1" timeOffset="182672.11">10131 16788 5298 0,'0'0'72'0,"0"0"1225"0,0 0-697 15,0 0-172-15,0 0 69 0,48 0-497 16,3-5 0-16,11-2 0 16,2 0 0-16,9-3 0 0,-3 0 0 15,2-2 0-15,7 2 0 0,-9 1 0 16,-2 0 0-16,-2 1 0 0,-16 1 0 16,-9 2 0-16,-14 2 0 0,-8 3 0 15,-13-1-349-15,0-1-1428 0</inkml:trace>
  <inkml:trace contextRef="#ctx0" brushRef="#br1" timeOffset="183136.68">11679 16461 5210 0,'0'0'1164'0,"0"-39"-347"0,-10 22 184 0,-5 11-1001 0,-1 5 0 16,-5 7 0-16,-4 10 0 0,3 8 0 16,-5 11 0-16,0 6 0 15,2 5 0-15,4 3 0 0,11-2 0 16,8 0 0-16,4-5 0 0,13-5 0 15,5-5 0-15,7-8 0 0,4-8 0 16,6-8 0-16,5-8 0 16,-3-3 0-16,6-11 0 0,-7-4 0 15,-1-5 0-15,-6-6 0 0,-8 9-1794 16,-5-8-1279-16</inkml:trace>
  <inkml:trace contextRef="#ctx0" brushRef="#br1" timeOffset="183354.36">11981 16045 6178 0,'-10'42'741'0,"8"4"-81"16,-3 9-47-16,5 0-613 15,0 2 0-15,5-1 0 0,-3 2 0 16,2 0 0-16,-4 3 0 0,-4 2 0 15,-3-3 0-15,-3-5 0 0,4-10 0 16,2-10 0-16,4-13 0 16,0-9 0-16,4-8-277 0,-4-5-2308 15,6-10-717-15</inkml:trace>
  <inkml:trace contextRef="#ctx0" brushRef="#br1" timeOffset="183974.39">12215 16520 6546 0,'0'0'949'0,"-25"-37"-409"16,10 25-383-16,3 7-157 0,-5 5 0 15,-1 8 0-15,-3 8 0 0,-2 8 0 16,-1 7 0-16,3 4 0 0,4 2 0 16,7 0 0-16,8-3 0 15,4-4 0-15,8-5 0 0,5-5 0 16,8-7 0-16,-3-7 0 0,5-6 0 15,-2-5 0-15,2-9 0 0,-3-5 0 16,-1-1 0-16,-7-4 0 16,-3 2 0-16,-5-1 0 0,0 4 0 15,-2 5 0-15,0 4 0 0,-4 6 0 16,0 2 0-16,0 1 0 0,0 2 0 16,0 10 0-16,0 9 0 0,0 4 0 15,7 1 0-15,-3-6 0 0,2-6 0 16,0-4 0-16,9-3 0 0,-5-4-29 15,7-2-623-15,-1-5-32 0,5-6-473 16,-1-3 189-16,-3 0 607 16,-3-4-1611-16</inkml:trace>
  <inkml:trace contextRef="#ctx0" brushRef="#br1" timeOffset="184392.43">12452 16608 5130 0,'0'0'1437'15,"0"0"-537"-15,-16 46-175 0,12-28-725 16,-3 3 0-16,3 2 0 0,-2-1 0 15,2 1 0-15,2-5 0 0,-2-3 0 16,4-7 0-16,0-1 0 16,6-3 0-16,0-4 0 0,5-2 0 15,3-8 0-15,0-6 0 0,-3-6 0 16,1-3 0-16,-1-1 0 0,-1-2 0 16,0-1 0-16,1 0 0 0,-5 2 0 15,2 9 0-15,-6 7 0 0,2 5 0 16,-4 4 0-16,0 2 0 0,0 1 0 15,0 10 0-15,0 6 0 0,0 4 0 16,0 2 0-16,6-3 0 16,-1-5 0-16,5-3 0 0,-4-6 0 15,-2-2 0-15,-2-2 0 0,2-1 0 16,3-1 0-16,-3-2 0 0,2-8 0 16,4-6 0-16,1-2 0 15,-1 4 0-15,-4 4 0 0,-2 5 0 16,3 2 0-16,-3 2 0 0,0 1 0 15,-2 3 0-15,8 9 0 0,-4 11 0 16,5 3 0-16,-3 4 0 16,-6-4 0-16,-2-3 0 0,0-2 0 15,4-2 0-15,-4-3 0 0,0-1 0 16,0 0 0-16,0-2 0 0,-6-5-509 16,2-1-1920-16,-2-3-2825 0</inkml:trace>
  <inkml:trace contextRef="#ctx0" brushRef="#br1" timeOffset="184778.22">12862 16897 5318 0,'0'0'536'0,"-21"56"993"0,17-21-720 0,4 1-809 0,0 6 0 16,0 4 0-16,0 0 0 16,-2 1 0-16,-2 0 0 0,-1-5 0 15,-1-1 0-15,2-6 0 0,-2-8 0 16,0-5 0-16,2-10 0 0,4-7 0 16,0-5-513-16,0 0-1696 15,4-15-1389-15</inkml:trace>
  <inkml:trace contextRef="#ctx0" brushRef="#br1" timeOffset="185058.61">12847 16779 6078 0,'0'0'1017'15,"0"-35"-265"-15,0 16-407 0,8 2-345 16,-1 0 0-16,3 0 0 0,11 4 0 15,-1 3 0-15,3 1 0 0,4 5 0 16,4 4 0-16,0 2 0 16,0 6 0-16,-8 6 0 0,-9 4 0 15,-10 6 0-15,-8-1 0 0,-17 5 0 16,-5-2 0-16,-10 1 0 0,-7-2 0 16,0-4 0-16,-3-5 0 15,5-5-17-15,8-7-1003 0,12-3 27 16,11-1-327-16,6-3-2234 0</inkml:trace>
  <inkml:trace contextRef="#ctx0" brushRef="#br1" timeOffset="185384.86">13079 16840 6050 0,'0'0'1177'0,"41"-2"-212"15,-14-6-965-15,-2-4 0 0,-3-4 0 16,3-3 0-16,-4-2 0 16,-5-3 0-16,5 1 0 0,-6-4 0 15,-9 2 0-15,0-1 0 0,-6 4 0 16,-6 1 0-16,-5 4 0 0,1 5 0 16,-6 6 0-16,-3 6 0 15,0 9 0-15,-5 7 0 0,-7 8 0 16,0 4 0-16,-3 8 0 0,-1 3 0 15,8-1 0-15,11-2 0 0,12-2 0 16,4-8 0-16,14-3 0 16,13-5 0-16,8-6 0 0,5-6 0 15,5-4 0-15,3-2 0 0,3-3-625 16,-18-2-676-16,2-1-27 0</inkml:trace>
  <inkml:trace contextRef="#ctx0" brushRef="#br1" timeOffset="185706.95">13502 16679 6338 0,'0'0'1353'15,"0"-53"-852"-15,0 30-501 0,-4 7 0 16,-2 7 0-16,-4 5 0 16,-1 6 0-16,-9 8 0 0,-1 12 0 15,-2 11 0-15,-1 6 0 0,7 5 0 16,3 2 0-16,3-3 0 0,11-4 0 16,4-8 0-16,7-8 0 0,9-9 0 15,7-8 0-15,4-9 0 0,2-11 0 16,-2-9 0-16,-4-8 0 0,-6-9 0 15,4-5 0-15,-13 11-657 0,-2-5-2304 0</inkml:trace>
  <inkml:trace contextRef="#ctx0" brushRef="#br1" timeOffset="185863.34">13618 16252 7031 0,'0'0'1161'0,"-25"57"-1161"0,15-21 0 16,0 5 0-16,-3 6 0 0,3 4 0 15,0 5 0-15,-1 3 0 0,7 3 0 16,-2 0 0-16,6-7 0 16,4-5 0-16,-2-7 0 0,9-10 0 15,-7-10-689-15,2-7-2565 0</inkml:trace>
  <inkml:trace contextRef="#ctx0" brushRef="#br1" timeOffset="188728.23">25837 9050 2537 0,'0'0'1296'0,"0"0"-199"16,0 0-185-16,0 0-183 0,0 0 251 15,0 0-428-15,0 0-463 16,0 0-89-16,37-31 0 0,-14 29 0 16,2 2 0-16,2 3 0 0,2 3 0 15,6 1 0-15,4 0 0 16,-2-2 0-16,-2-1 0 0,-6-1 0 16,-8 0 0-16,-9-1 0 0,-3-2 0 15,-7 0 0-15,-2 0 0 0,-7 0 0 16,-5-2 0-16,-11-4 0 15,-8-1 0-15,-2-3 0 0,6 3 0 16,9 1 0-16,1 4 0 0,9 2 0 16,2 0 0-16,6 0 0 0,2 5-617 15,2-2-1188-15,19 4-1604 0</inkml:trace>
  <inkml:trace contextRef="#ctx0" brushRef="#br1" timeOffset="191682.81">10693 17129 2537 0,'0'0'12'0,"0"0"-4"0,0 0-8 15,0 0-433-15,0 0-959 0</inkml:trace>
  <inkml:trace contextRef="#ctx0" brushRef="#br1" timeOffset="192431.44">10728 17000 3257 0,'0'0'600'0,"0"0"585"16,0 0-341-16,0 0-135 0,0 0 319 15,0 0-536-15,0 0-415 0,0 0-77 16,0 0 0-16,-29 41 0 0,13 9 0 15,-1 10 0-15,7 0 0 0,4-2 0 16,-2 2 0-16,5-1 0 16,3-3 0-16,-4-2 0 0,4-4 0 15,0-5 0-15,0-5 0 0,0-4 0 16,0-10 0-16,0-8 0 0,0-9 0 16,7-6 0-16,3-8 0 15,4-9 0-15,7-12 0 0,0-9 0 16,-1-4 0-16,3-2 0 0,-2-2 0 15,-5 1 0-15,-1 8 0 0,-5 9 0 16,-4 10 0-16,-6 10 0 16,0 4 0-16,0 1 0 0,0 4 0 15,0 8 0-15,4 9 0 0,-1 11 0 16,1 4 0-16,0 2 0 0,2-2 0 16,-2-6 0-16,2-3 0 0,-2-5 0 15,3-2 0-15,3-3 0 0,-4-3 0 16,2-4 0-16,-5-5 0 0,3-3-1285 15,-2-2-164-15,2-5-452 0</inkml:trace>
  <inkml:trace contextRef="#ctx0" brushRef="#br1" timeOffset="192629.73">11078 17473 6542 0,'0'0'905'0,"0"0"-160"0,0 0-745 16,0 0 0-16,0 0 0 0,-19 49 0 15,9-23 0-15,-1 1 0 0,3-1 0 16,8-5 0-16,0-4 0 16,0 0 0-16,4-6 0 0,2-4 0 15,-1-3 0-15,-1-4 0 0,-2 0-2214 16,8-6-595-16</inkml:trace>
  <inkml:trace contextRef="#ctx0" brushRef="#br1" timeOffset="192738.04">11171 17236 5786 0,'0'0'496'0,"0"0"77"16,0 0-285-16,0 0-288 16,0 0-264-16,-11 38-449 0,7-19-483 15,4 0-2894-15</inkml:trace>
  <inkml:trace contextRef="#ctx0" brushRef="#br1" timeOffset="193127.64">11338 17536 3373 0,'0'0'3230'16,"-47"-20"-2806"-16,26 8 140 0,0 6-160 15,1 5-352-15,3 2-12 0,3 7 44 16,-3 3-80-16,7 3 13 0,4-1-17 16,1-1 0-16,5-2 0 0,11-3 0 15,3-2 0-15,3-4 0 0,5-1 0 16,3-5 0-16,-4-3 0 0,0-3 0 15,1 2 0-15,-7-2 0 0,-3 3 0 16,-1 2 0-16,-3 2 0 16,-6 4 0-16,2 0 0 0,2 2 0 15,-2 9 0-15,3 7 0 0,3 9 0 16,0 6 0-16,1 2 0 0,-7-1 0 16,-2-2 0-16,-2-1 0 15,-11 2 0-15,-1-2 0 0,-9 1 0 16,-6 1 0-16,-8 2 0 0,-8 2 0 15,-3-2 0-15,3-3 0 0,2-7 0 16,4-9 0-16,10-7 0 16,12-7 0-16,3-3 0 0,14-17 0 15,12-12 0-15,13-16 0 0,21-26-965 16,-7 9-316-16,7-7-676 0</inkml:trace>
  <inkml:trace contextRef="#ctx0" brushRef="#br1" timeOffset="193421.53">11648 17059 6743 0,'0'0'884'0,"-41"36"-660"16,20 0 117-16,1 11-341 0,-7 10 0 15,4 7 0-15,-2 5 0 0,4-4 0 16,9-7 0-16,8-7 0 0,4-7 0 16,4-10 0-16,2-5 0 15,7-10 0-15,1-10 0 0,7-9 0 16,-1-8 0-16,1-11 0 0,6-5 0 15,-6-3 0-15,1 1 0 0,3 2 0 16,-4 5 0-16,-9 6 0 16,-1 7 0-16,-1 6 0 0,-6 10 0 15,2 6 0-15,1 8 0 0,-3 2 0 16,-4 0 0-16,0-2 0 0,0-2 0 16,0-1 0-16,0-8 0 0,0-4 0 15,6-3 0-15,-2-5 0 0,0-1-1373 16,2-1-1709-16</inkml:trace>
  <inkml:trace contextRef="#ctx0" brushRef="#br1" timeOffset="194273.33">12409 17208 1944 0,'0'0'633'0,"0"0"-313"0,0 0 88 0,0 0-104 16,0 0-276-16,0 0 4 0,0 0 80 15,0 0 36-15,29-36 140 0,-25 29 401 16,2 1-205-16,-2 0 56 0,3 2 421 15,-7 1-221-15,0 2-179 0,-7 1-561 16,1 2 0-16,-8 13 0 16,-1 8 0-16,-1 8 0 0,-1 5 0 15,1-1 0-15,1 4 0 0,-1 0 0 16,-5 1 0-16,0 0 0 0,-2-2 0 16,-1-4 0-16,-3-2 0 15,2-2 0-15,-2-6 0 0,4-7 0 16,3-5 0-16,-1-7 0 0,7-5 0 15,-3-8 0-15,3-8 0 0,1-5 0 16,3-6 0-16,6-8 0 16,-2-4 0-16,6-8 0 0,-5-3 0 15,5 0 0-15,0 5 0 0,0 12 0 16,5 10 0-16,-1 11 0 0,-2 9 0 16,2 2 0-16,6 1 0 0,7 4 0 15,3 7 0-15,3 6 0 0,8 4 0 16,4 5 0-16,2 5 0 0,1 2 0 15,3 3 0-15,-4-1 0 0,-6-3 0 16,-4-1 0-16,-6-5 0 16,-5-6 0-16,-5 0 0 0,-1-8 0 15,-6-2 0-15,-2-4 0 0,-2-6 0 16,4 0 0-16,-4 0-1589 0,-4-8-1961 16</inkml:trace>
  <inkml:trace contextRef="#ctx0" brushRef="#br1" timeOffset="195153.41">13052 17465 4454 0,'-37'-17'444'0,"26"10"1044"0,1 0-503 16,6 5-293-16,4 1-563 0,4-1-129 15,6 2 0-15,11 0 0 0,12 8 0 16,12 2 0-16,3 2 0 16,6 1 0-16,-3-2 0 0,1-3 0 15,2-3 0-15,-2-4 0 0,-1-1 0 16,-7-5 0-16,-7-2 0 0,-10-5 0 16,-13 4-1213-16,-3-4-1200 0</inkml:trace>
  <inkml:trace contextRef="#ctx0" brushRef="#br1" timeOffset="195424.07">13430 17265 5390 0,'0'0'856'16,"0"0"-219"-16,0 0 315 0,0 0-595 15,58 22-357-15,-21-10 0 0,5 1 0 16,-5 4 0-16,-6-1 0 16,0 4 0-16,-4-1 0 0,-11 3 0 15,-1-1 0-15,-15 2 0 0,-11 3 0 16,-3-1 0-16,-13 1 0 0,-4 1 0 16,-6-1 0-16,-5-1 0 0,5-3 0 15,0-1 0-15,10-6 0 0,6-4 0 16,11-7 0-16,4-2 0 0,6-7-1798 0</inkml:trace>
  <inkml:trace contextRef="#ctx0" brushRef="#br1" timeOffset="196732.87">14112 16951 4542 0,'0'0'232'0,"0"0"116"0,0 0 676 16,0 0-760-16,0 0-55 16,-14 53 319-16,8-16-140 0,-5 8-52 15,1 2-15-15,4 2-321 0,-5 2 0 16,7 0 0-16,-2 1 0 0,0-5 0 16,2-4 0-16,0-4 0 15,1-8 0-15,-1-4 0 0,0-7 0 16,4-2 0-16,-2-7 0 0,-2-4 0 15,4-6 0-15,0-1 0 0,0 0 0 16,4-3 0-16,2-7 0 16,9-9 0-16,8-12 0 0,8-10 0 15,6-1 0-15,-6 8 0 0,-11 11 0 16,1 15 0-16,-11 6 0 0,-3 2 0 16,-7 10 0-16,0 7 0 0,0 4 0 15,-4 5 0-15,-3 0 0 0,3-2 0 16,4 0 0-16,-2-3 0 0,2-1 0 15,0-2 0-15,6-4 0 0,5-4 0 16,3-4 0-16,-1-5 0 16,3-2-1061-16,-1-5-160 0,-1-2-460 0</inkml:trace>
  <inkml:trace contextRef="#ctx0" brushRef="#br1" timeOffset="196889.66">14439 17357 3517 0,'0'0'4458'0,"0"0"-4241"15,0 0-217-15,-31 38 0 0,18-7 0 16,-1 4 0-16,2-4 0 16,1-2 0-16,7-8 0 0,4-4 0 15,4-4 0-15,2-5 0 0,9-7 0 16,1-1 0-16,-3-8 0 0,1-3-2138 16,-7-5-335-16</inkml:trace>
  <inkml:trace contextRef="#ctx0" brushRef="#br1" timeOffset="197013.3">14522 17088 5658 0,'0'0'500'0,"0"0"-420"0,0 0 48 15,0 0-128-15,-11 45-276 0,11-22-736 16,-4 2-1669-16</inkml:trace>
  <inkml:trace contextRef="#ctx0" brushRef="#br1" timeOffset="197429.41">14650 17439 6294 0,'0'0'997'0,"-27"-39"-513"0,10 23-67 16,-3 8-417-16,3 3 0 0,1 5 0 16,-3 7 0-16,7 5 0 0,-3 3 0 15,5 2 0-15,4 1 0 0,1 0 0 16,3-3 0-16,2-2 0 0,0-4 0 15,0-5 0-15,7 1 0 0,3-1 0 16,4-4 0-16,5 0 0 16,2-6 0-16,-3-1 0 0,-1 0 0 15,-1 1 0-15,-1 2 0 0,-3 2 0 16,-2 2 0-16,-3 1 0 0,-3 6 0 16,2 7 0-16,-2 5 0 15,2 6 0-15,-2 1 0 0,1 1 0 16,-3 4 0-16,-2 1 0 0,0 2 0 15,-7 1 0-15,-7 3 0 0,2-4 0 16,-9 2 0-16,-6-1 0 16,-4 0 0-16,-4-1 0 0,-2-5 0 15,0-7 0-15,6-10 0 0,4-11 0 16,10-8 0-16,7-13 0 0,10-12 0 16,12-19 0-16,17-15 0 0,10-10 0 15,7-12-569-15,8 4-335 0,8-5-785 16,-19 21 452-16,2 0-664 0</inkml:trace>
  <inkml:trace contextRef="#ctx0" brushRef="#br1" timeOffset="197705.72">14825 16999 6599 0,'0'0'180'0,"-35"60"572"16,19-14-91-16,1 5-661 0,5 3 0 16,-2 2 0-16,3-3 0 15,7-2 0-15,-2-5 0 0,4-3 0 16,0-5 0-16,4-6 0 0,2-7 0 15,-1-10 0-15,5-6 0 0,2-9 0 16,5-8 0-16,8-7 0 16,1-7 0-16,1-3 0 0,4 0 0 15,-4 2 0-15,-6 3 0 0,-7 7 0 16,-7 7 0-16,-7 4 0 0,0 4 0 16,0 12 0-16,-11 12 0 0,1 6 0 15,4 5 0-15,-1-5 0 0,3-7 0 16,4-3 0-16,7-7 0 0,7-6 0 15,9-5 0-15,-3-4 0 0,5-6-4867 16</inkml:trace>
  <inkml:trace contextRef="#ctx0" brushRef="#br1" timeOffset="198231.1">15456 17409 3617 0,'0'0'821'0,"0"0"-53"0,-4-47 641 0,4 29-777 15,0 0-160-15,0 5 1 0,-6 4-473 16,-5 5 0-16,-3 9 0 16,-3 9 0-16,-3 11 0 0,-1 8 0 15,-2 5 0-15,2 0 0 0,3-1 0 16,5-4 0-16,5-7 0 0,8-3 0 16,4-7 0-16,7-4 0 0,9-6 0 15,3-6 0-15,6-1 0 0,2-10 0 16,-2-2 0-16,2 0 0 0,-10 1 0 15,-1 4 0-15,-9 4 0 0,1 4 0 16,-8 6 0-16,2 6 0 16,-6 2 0-16,4 2-377 0,1-2-163 15,-3-1-669-15,2-6 33 0,2 2-237 0</inkml:trace>
  <inkml:trace contextRef="#ctx0" brushRef="#br1" timeOffset="198636.54">15840 17365 6318 0,'0'0'585'0,"-41"-17"303"15,16 14-487-15,-2 3-401 0,7 0 0 16,-7 4 0-16,6 1 0 0,9 0 0 15,-3 5 0-15,9-1 0 0,2 2 0 16,4 2 0-16,0 0 0 16,10-1 0-16,1 1 0 0,9-1 0 15,1 0 0-15,2 0 0 0,6-3 0 16,-7-1 0-16,3 1 0 0,-8-2 0 16,-3-2 0-16,-6-2 0 15,-6 2 0-15,-2-3 0 0,0 4 0 16,-8 1 0-16,-8 5 0 0,-5 1 0 15,-10-1 0-15,4-1 0 0,4-4 0 16,-1-5 0-16,9 1 0 16,5-3 0-16,4 0 0 0,6-3 0 15,0-1 0-15,6-2-605 0,4-2-764 16,5 1 61-16,1 0-285 0</inkml:trace>
  <inkml:trace contextRef="#ctx0" brushRef="#br1" timeOffset="199008.23">15867 17772 6410 0,'-14'46'917'0,"5"-15"-225"15,-1 1-519-15,0-3-173 0,2-6 0 16,1-5 0-16,1-8 0 0,2-6 0 16,4-4 0-16,-4-3 0 15,4-14 0-15,0-9 0 0,4-18 0 16,6-8 0-16,7-5 0 0,-1-8 0 15,-1 2 0-15,6-1 0 0,-1-1 0 16,1 3 0-16,2 9 0 16,4 9 0-16,-3 11 0 0,-3 10 0 15,-4 9 0-15,-3 8 0 0,-2 4 0 16,-1 2 0-16,-3 2 0 0,-2 5 0 16,-6 9 0-16,0 1 0 0,-4 8 0 15,-6 5 0-15,-7-4 0 0,-6 5 0 16,-1-3 0-16,-7 3 0 0,4-1 0 15,-4-4 0-15,8-4 0 0,2-4 0 16,7-6 0-16,10-5 0 16,-2-2 0-16,6-4 0 0,6 0-705 15,8-1-688-15,3-1 261 0,-1-2-229 0</inkml:trace>
  <inkml:trace contextRef="#ctx0" brushRef="#br1" timeOffset="199413.47">16105 17523 5814 0,'0'0'600'16,"0"0"709"-16,0 0-840 0,0 0-469 15,52-1 0-15,-28-9 0 0,-1-3 0 16,-4-1 0-16,-3-2 0 0,-3-2 0 16,-5 1 0-16,-6 2 0 15,-2-2 0-15,0 3 0 0,-6 0 0 16,-4 2 0-16,-1 5 0 0,1 4 0 15,-3 5 0-15,-1 8 0 0,-3 7 0 16,-1 5 0-16,-1 8 0 16,5 3 0-16,-1 0 0 0,13 2 0 15,2-3 0-15,11-6 0 0,5-2 0 16,9-7 0-16,2-5 0 0,2-5 0 16,2-7 0-16,0-2-497 0,0-10-595 15,-11 1-121-15,3-3-332 0</inkml:trace>
  <inkml:trace contextRef="#ctx0" brushRef="#br1" timeOffset="199628">16502 17418 6526 0,'0'0'1181'0,"0"0"-696"16,0 0-485-16,0 0 0 0,-42-23 0 16,22 30 0-16,-1 6 0 15,5 5 0-15,-9 5 0 0,8 5 0 16,3 2 0-16,1-1 0 0,7 2 0 15,6-1 0-15,2-4 0 0,15-4 0 16,3-4 0-16,5-10 0 16,8-4 0-16,2-6 0 0,7-9 0 15,-1-7 0-15,-2-9 0 0,-8 4-1738 16,-4-4-1603-16</inkml:trace>
  <inkml:trace contextRef="#ctx0" brushRef="#br1" timeOffset="199814.88">16698 17039 6959 0,'0'0'1216'16,"0"0"-1199"-16,0 0-17 0,-27 62 0 15,13-13 0-15,-3 10 0 0,-3 1 0 16,7 1 0-16,3-1 0 0,0 1 0 16,5-7 0-16,3 1 0 15,2-8 0-15,2-3 0 0,3-5 0 16,5-8 0-16,-4-11-1029 0,-6-7-2377 0</inkml:trace>
  <inkml:trace contextRef="#ctx0" brushRef="#br1" timeOffset="199936.57">16522 17606 7915 0,'0'0'277'16,"0"0"-277"-16,44-31 0 0,-11 24 0 15,2-2 0-15,9-6 0 0,3 0 0 16,5-6 0-16,-7 4 0 0,-3-4-3758 15</inkml:trace>
  <inkml:trace contextRef="#ctx0" brushRef="#br1" timeOffset="200431.65">17118 17765 5290 0,'0'0'456'0,"0"0"-28"0,0 0 1 16,0 0-397-16,0 0 36 0,0 0 164 15,0 0-112-15,0 0 24 0,-4-45 124 16,8 11-136-16,10-7 48 0,3 2 140 16,-3 5-227-16,3 4-93 0,-5 11 0 15,3 5 0-15,-1 2 0 0,-1 5 0 16,3 2-285-16,-1 4-283 0,5 1-661 15,-5 0-55-15,1 3-105 0</inkml:trace>
  <inkml:trace contextRef="#ctx0" brushRef="#br1" timeOffset="200744.78">17527 17541 3817 0,'0'0'1081'16,"0"0"800"-16,0 0-1105 15,0 0-296-15,-52-14-323 0,30 14-157 16,-5 0 0-16,-4 9 0 0,-4 5 0 15,4 4 0-15,4 2 0 0,0 4 0 16,6 0 0-16,7-1 0 16,6-1 0-16,5-4 0 0,8-5 0 15,11-3 0-15,5-5 0 0,10-4 0 16,0-1 0-16,2-8 0 0,-2-4 0 16,-4-1 0-16,-7 1 0 0,-1 4 0 15,-13 2 0-15,0 2 0 0,-6 4 0 16,5 0 0-16,-5 5 0 0,0 9 0 15,-5 10 0-15,-1 2 0 0,6 0 0 16,0-4 0-16,0-8 0 16,15-5 0-16,-3-2 0 0,5-6 0 15,7-3-889-15,-7-7 185 0,4-10-113 16,-5 3-1280-16,-5-3-636 0</inkml:trace>
  <inkml:trace contextRef="#ctx0" brushRef="#br1" timeOffset="200963.54">17717 17154 7075 0,'0'0'1000'0,"11"-36"-883"0,-7 26-117 15,-4 10 0-15,-4 11 0 0,-3 11 0 16,-7 13 0-16,2 7 0 0,-5 8 0 16,3 2 0-16,-3 4 0 0,17-56 0 15,-21 114 0-15,17-62 0 0,0-6 0 16,2-2 0-16,2-7 0 0,4-5 0 15,-2-6 0-15,-2-8-113 0,0-6-2916 16,0-9-809-16</inkml:trace>
  <inkml:trace contextRef="#ctx0" brushRef="#br1" timeOffset="201102.31">17571 17610 6595 0,'0'0'240'15,"35"-36"468"-15,-8 25-59 0,-1 5-649 16,1 1 0-16,-2 1 0 0,-2-2 0 15,-3 1 0-15,-5 1 0 0,6 0 0 16,-9-1-213-16,0 3-1260 16,-5 0-163-16,-1 0-233 0</inkml:trace>
  <inkml:trace contextRef="#ctx0" brushRef="#br1" timeOffset="201229.78">17858 17530 4305 0,'0'0'1165'0,"-4"33"336"15,-2-8-597-15,-5 3-587 0,1 0-317 16,0 1 0-16,-1-2 0 0,1-2 0 15,0-2 0-15,3-6 0 0,7-6 0 16,0-4 0-16,0-5 0 16,7-2 0-16,9-6-73 0,3-9-855 15,-3-2-1065-15,1-4-496 0</inkml:trace>
  <inkml:trace contextRef="#ctx0" brushRef="#br1" timeOffset="201567.7">18038 17440 6042 0,'0'0'1417'0,"0"0"-684"0,0 0-733 16,0 0 0-16,0 0 0 16,0 0 0-16,0 0 0 0,0 0 0 15,0 0 0-15,0 0 0 0,-27-2 0 16,14 24 0-16,-5 9 0 0,1 8 0 16,5-2 0-16,4-4 0 0,8-3 0 15,8-8 0-15,4-1 0 0,9-6 0 16,0-3 0-16,1-6 0 0,9-4 0 15,-4-2 0-15,4-8 0 0,0-4 0 16,-6-1 0-16,-6-4 0 16,-7 3 0-16,-10-3 0 0,-2 1 0 15,-6-3 0-15,-9 1 0 0,-1 0 0 16,-9 3 0-16,4 3 0 0,-1 0 0 16,1 6 0-16,4 4 0 15,7 1 0-15,2 1 0 0,6 0 0 16,-2-2 0-16,4 2 0 0,4 0 0 15,-2-1-661-15,10-5-3605 0</inkml:trace>
  <inkml:trace contextRef="#ctx0" brushRef="#br1" timeOffset="-212168.33">15700 4546 5474 0,'85'5'340'0,"12"4"-204"15,25 1 96-15,-2 1-12 16,12-1-39-16,17 1 167 0,12 1-104 16,13 1-12-16,18-1-4 0,10 2-184 15,22 1 0-15,7-1-12 0,7 0-24 16,12 0-8-16,-2-1 8 0,4-2 0 16,-4-4-8-16,-2-2 4 15,-8-3 0-15,-9-2-4 0,-22-1 0 16,-17-4-4-16,-22-1-84 0,-26-3-944 15,-42 0-493-15,-20-6-976 0</inkml:trace>
  <inkml:trace contextRef="#ctx0" brushRef="#br1" timeOffset="-211254.48">17312 3137 4562 0,'0'0'88'0,"0"0"452"15,-4 50-108-15,4-9 96 0,-2 12 349 16,-2 7-437-16,0 11-48 16,-3 9-59-16,1 9-333 0,0 8 0 15,-2 5 0-15,-3 3 0 0,5 0 0 16,0-3 0-16,0-3 0 0,4-10 0 15,0-10 0-15,-2-9 0 16,4-8 0-16,-7-13 0 0,1-9 0 16,2-14 0-16,0-14-525 0,-2-7-760 15,6-15-519-15</inkml:trace>
  <inkml:trace contextRef="#ctx0" brushRef="#br1" timeOffset="-210840.89">17368 3053 6086 0,'0'0'485'0,"0"0"-361"0,37 13 312 16,-8-3-108-16,6-1-28 0,17-2 80 15,8-1-327-15,8-2-53 0,11-3 0 16,-1 0 0-16,1-1 0 0,-5 0 0 16,-2 1-333-16,-7 4-271 15,-3 1-1385-15,-19 0-28 0,-8 0-876 0</inkml:trace>
  <inkml:trace contextRef="#ctx0" brushRef="#br1" timeOffset="-210435.8">18259 3084 4818 0,'0'0'476'0,"-6"49"112"16,4-8 425-16,-7 10-329 16,-1 12-160-16,0 12-435 0,-3 12-89 15,-1 13 0-15,3 5 0 0,1 3 0 16,0-4 0-16,4-5 0 16,-5-6 0-16,7-10 0 0,-4-9 0 15,0-14 0-15,1-12 0 0,1-20-501 16,2-11-1776-16,-6-16-2929 0</inkml:trace>
  <inkml:trace contextRef="#ctx0" brushRef="#br1" timeOffset="-209784.98">18110 4202 4085 0,'0'0'2005'0,"0"0"-1396"0,0 0 35 16,10 50 205-16,-3-13-849 0,-7 8 0 15,0 5 0-15,-5 1 0 0,-5 3 0 16,-2 0 0-16,1 3 0 0,1-4 0 15,-2 1 0-15,1-14-1401 16,-1-3-1105-16</inkml:trace>
  <inkml:trace contextRef="#ctx0" brushRef="#br1" timeOffset="-207809.28">16828 4587 1740 0,'0'0'905'0,"0"0"904"0,0 0-721 0,0 0-544 16,0 0-47-16,0 0 227 15,0 0-280-15,0 0-96 0,0 0-255 16,-4 4-93-16,4-7 0 0,0 0 0 15,4-2 0-15,-4-5 0 0,5-4 0 16,-3-2 0-16,2-2 0 0,-4-5 0 16,0-1 0-16,0-4 0 0,-4-3 0 15,-3-3 0-15,1-3 0 16,-2-7 0-16,2-2 0 0,0-7 0 16,1-3 0-16,5-1 0 0,0-3 0 15,0-3 0-15,5-3 0 0,-1 0 0 16,4-4 0-16,-4-1 0 0,2-4 0 15,3-3 0-15,-7 0 0 16,2-2 0-16,-4 0 0 0,0 2 0 16,0-4 0-16,-4 3 0 0,4-2 0 15,0-1 0-15,0 3 0 0,0-1 0 16,0 2 0-16,0 1 0 0,4 0 0 16,2-1 0-16,0 0 0 15,-2-1 0-15,5 1 0 0,-3 1 0 16,0-4 0-16,0 2 0 0,-2-2 0 15,0 2 0-15,-1-1 0 0,1 3 0 16,-4 4 0-16,0 2 0 0,0 2 0 16,0 0 0-16,0 3 0 0,6 2 0 15,0 5 0-15,-4 4 0 0,0 7 0 16,-2 2 0-16,0 7 0 0,0 5 0 16,0 6 0-16,-2 7 0 15,0 6 0-15,2 7 0 0,-2 4 0 16,2 3 0-16,0 0 0 0,0 1 0 15,0 0-1037-15,0 1-280 0,4 6-396 0</inkml:trace>
  <inkml:trace contextRef="#ctx0" brushRef="#br1" timeOffset="-207368.64">16921 840 5234 0,'0'0'744'0,"0"0"221"0,0 0-313 16,0 0-172-16,0 0-363 16,0 0-117-16,0 0 0 0,0 0 0 15,40 26 0-15,11-26 0 0,32-4 0 16,12-6 0-16,11-2 0 0,-5-1 0 15,-2 6 0-15,7 0 0 0,-1 2 0 16,9 1 0-16,-3 2 0 0,-1 2 0 16,-1 1 0-16,-3 4 0 0,-15 4 0 15,-13 2 0-15,-14 3 0 0,-24-1-1529 16,-13-5-945-16</inkml:trace>
  <inkml:trace contextRef="#ctx0" brushRef="#br1" timeOffset="-206763.93">18457 851 4430 0,'0'0'1000'0,"0"0"-700"0,0 0 32 15,0 0 481-15,64-5-425 0,-22 0-88 16,5 0 68-16,-1 3-188 0,-3 2-99 15,-6 0-81-15,-6 6 0 0,-4 0 0 16,-6 0 0-16,-7 1-321 16,-1-1-235-16,-5-2-613 0,-6-1-31 15,4 1-233-15</inkml:trace>
  <inkml:trace contextRef="#ctx0" brushRef="#br1" timeOffset="-206065.53">18834 824 6370 0,'0'0'441'0,"0"0"-129"15,0 0 376-15,0 0-436 0,0 0-123 16,0 0-129-16,0 0 0 0,12 34 0 15,-12-14 0-15,0 11 0 0,0 2 0 16,0 4 0-16,-2 1 0 16,-6-2 0-16,3 2 0 0,-1 1 0 15,0 0 0-15,-2-2 0 0,2 1 0 16,4 1 0-16,-3-1 0 16,1 1 0-16,2-1 0 0,2 0 0 15,0 0 0-15,2 0 0 0,4 0 0 16,-1 0 0-16,3 1 0 0,-2 1 0 15,0 1 0-15,-2 0 0 0,-2 1 0 16,1 2 0-16,-3 3 0 0,0 0 0 16,-3 3 0-16,1-1 0 0,-2 1 0 15,0 3 0-15,-2 0 0 0,2 0 0 16,-2 2 0-16,1 1 0 0,-1-2 0 16,6 3 0-16,-2-2 0 15,-2 0 0-15,4 0 0 0,0-2 0 16,4 2 0-16,-2 1 0 0,4 1 0 15,-1 0 0-15,1 3 0 0,-2-2 0 16,4 0 0-16,-2-1 0 16,-4-1 0-16,3-1 0 0,-5 1 0 15,0-1 0-15,0 2 0 0,0-1 0 16,0 1 0-16,-2 0 0 0,-1 1 0 16,1-2 0-16,-2 2 0 15,0 0 0-15,-2 3 0 0,4 1 0 16,0 2 0-16,-4 0 0 0,4 2 0 15,-3-2 0-15,1-3 0 0,-2 0 0 16,0-2 0-16,0-1 0 0,2-1 0 16,-3 1 0-16,3 0 0 0,0-1 0 15,-2 0 0-15,2-2 0 16,2-5 0-16,0-3 0 0,0-11 0 16,-3-7 0-16,3-11 0 0,2-9 0 15,-2-8 0-15,2-3 0 0,0-5 0 16,-6-17-3991-16</inkml:trace>
  <inkml:trace contextRef="#ctx0" brushRef="#br1" timeOffset="-185591.25">24161 8618 2040 0,'0'0'1117'0,"0"0"1148"16,0 0-1433-16,0 0-123 0,0 0 299 15,0 0-787-15,0 0-221 0,0 0 0 16,0 0 0-16,4 31 0 0,-2-3 0 15,0 5 0-15,-2 1 0 16,-4-1 0-16,-5 3 0 0,-1 0 0 16,0-4 0-16,-3-2 0 0,5-4 0 15,2-5 0-15,6-2 0 16,0-3 0-16,4-6-221 0,0-5-1704 16,4-5-1704-16</inkml:trace>
  <inkml:trace contextRef="#ctx0" brushRef="#br1" timeOffset="-184328.43">24192 8794 3261 0,'0'0'544'0,"0"0"213"16,0 0-509-16,0 0-132 0,0 0 132 15,0 0-72-15,0 0 52 0,0 0 300 16,0 0-124-16,0 0 1 0,-3-16 251 16,3 16-264-16,0 0-163 0,0 0-229 15,0 0 0-15,0 0 0 0,3 3 0 16,3 2 0-16,6 5 0 0,9 3 0 15,10 2 0-15,8-1 0 16,11-3 0-16,3-3 0 0,7 0 0 16,9-3 0-16,-1-2 0 0,2 0 0 15,2-3 0-15,3 0 0 16,-3 0 0-16,-6-2 0 0,-4-4 0 16,-12-3 0-16,-11-1 0 0,-8-1-209 15,-12 1-707-15,-3 0-1842 0</inkml:trace>
  <inkml:trace contextRef="#ctx0" brushRef="#br1" timeOffset="-183862.4">25215 8669 5014 0,'0'0'1292'0,"0"0"-387"0,0 0 76 16,0 0-981-16,0 0 0 0,0 0 0 15,-6 66 0-15,3-23 0 16,-3 5 0-16,4-1 0 0,-4 3 0 16,0-1 0-16,-2 3 0 0,-3 0 0 15,-5 1 0-15,1-12-1325 16,-3 0-1877-16</inkml:trace>
  <inkml:trace contextRef="#ctx0" brushRef="#br1" timeOffset="-174432.04">24142 4918 1488 0,'0'0'164'0,"0"0"100"15,0 0 657-15,0 0-461 0,0 0 200 16,0 0-223-16,0 0-45 0,0 0 280 16,0 0-208-16,4-5-88 0,-4 5 165 15,0-2-289-15,2 0 4 16,0 0 144-16,2 1-204 0,3-3 20 16,-1 4-183-16,0 0-33 0,0 0 0 15,0 0 0-15,1 1 0 16,1 2 0-16,-2 0 0 0,-2 1 0 0,0 1 0 15,-2-2 0-15,-2 1 0 16,0-1 0-16,0 2 0 0,-4-1 0 16,0-1 0-16,-4 2 0 0,4-4 0 15,-3 1 0-15,-1-1 0 0,4-1 0 16,-2 0 0-16,4-1 0 16,0-1 0-16,0 1 0 0,2 0 0 15,0 0 0-15,2 1 0 0,2-2 0 16,-2 2 0-16,2 0-249 0,0 0-1412 15,-4 0-760-15</inkml:trace>
  <inkml:trace contextRef="#ctx0" brushRef="#br1" timeOffset="-173126.04">25291 6879 3473 0,'0'0'1173'0,"0"0"291"15,0 0-751-15,0 0-225 0,0 0 40 16,0 0-248-16,0 0-207 0,0 0-73 15,0 0 0-15,6 0 0 0,-4 3 0 16,1 0 0-16,-3 1 0 0,2 0 0 16,-2-1 0-16,0 3 0 0,0-2 0 15,0 2 0-15,-2-1 0 16,-3 0 0-16,1 0 0 0,-2-3 0 16,0 3 0-16,-2-4 0 0,1 0 0 15,-1 1 0-15,2-2 0 16,2 0 0-16,0 0 0 0,2-2 0 15,0 1 0-15,2-2 0 0,0-2 0 16,0-1 0-16,4-1 0 0,0 0 0 16,0 1 0-16,2 0 0 15,-2 1 0-15,2 2 0 0,-1 0 0 16,-1 1 0-16,0 1 0 0,2 1 0 16,0 1 0-16,-2 2 0 0,3 4 0 15,-3 3 0-15,-2 3 0 0,0 0 0 16,-2 1 0-16,0-3 0 0,-4-4 0 15,2-3 0-15,0-1 0 0,-3 0 0 16,1 0 0-16,-2-2 0 0,0-1 0 16,0 0 0-16,0 0 0 0,1-1-961 15,-1-2-1492-15</inkml:trace>
  <inkml:trace contextRef="#ctx0" brushRef="#br1" timeOffset="-167449.79">31540 3451 912 0,'0'0'184'15,"0"0"-20"-15,0 0 124 0,0 0-268 16,0 0 1189-16,0 0-761 0,0 0-312 16,0 0-128-16,0 0-8 15,6 9-200-15,-6-9-116 0,0 0-681 16,-2 0-55-16</inkml:trace>
  <inkml:trace contextRef="#ctx0" brushRef="#br1" timeOffset="-167369.06">31540 3451 1188 0,'-8'20'964'0,"8"-20"-287"0,0 0 335 16,0 0-419-16,0 0-217 0,2 0-140 15,0-1-236-15,2-1-12 0,-2 0-440 16,0 0-445-16,0-1-724 0</inkml:trace>
  <inkml:trace contextRef="#ctx0" brushRef="#br1" timeOffset="-166782.31">24256 4683 7307 0,'0'0'520'16,"0"0"-344"-16,0 0-116 0,0 0-60 16,0 0-592-16,-13-38-2642 0</inkml:trace>
  <inkml:trace contextRef="#ctx0" brushRef="#br1" timeOffset="-160228.08">24460 9871 2108 0,'0'0'4114'15,"0"0"-3197"-15,0 0 111 0,0 0-1003 16,0 0-25-16,0 0 0 16,0 0 0-16,40-33 0 0,-16 31 0 15,5 2 0-15,0 6 0 0,2 3 0 16,0 3 0-16,-6 1 0 0,-6 4 0 16,-7-3 0-16,-8 0 0 0,-6 2 0 15,-8-1 0-15,-9 0 0 0,-2 2 0 16,-5-2 0-16,-5 1 0 0,2-1 0 15,0-2 0-15,2 0 0 16,6-3 0-16,7-4 0 0,5-2 0 16,5-1 0-16,2-1 0 0,2-1 0 15,6 3 0-15,11 0 0 0,8 1 0 16,4 4 0-16,2-2 0 16,-2 1 0-16,-5 3 0 0,-1-2 0 15,-4 3 0-15,-5-1 0 0,-3-1 0 16,-7 0 0-16,-4-3 0 0,0 0 0 15,-2-1 0-15,-2-1 0 16,-3 1 0-16,-3 2 0 0,-9 0 0 16,-7 1 0-16,-5-3 0 0,-9-2 0 15,1 1 0-15,-4 0 0 0,-3 1 0 16,5 2 0-16,-3-2 0 0,13-1-741 16,-4-5-2228-16</inkml:trace>
  <inkml:trace contextRef="#ctx0" brushRef="#br1" timeOffset="-118797.34">30070 11597 2189 0,'0'0'1824'0,"0"0"-1584"0,0 0-232 16,0 0 4-16,21-43 281 0,-21 28 79 16,0 1-88-16,-4 1 140 0,-8 1-232 15,-3 0-24-15,-1 0 128 0,-5 0-80 16,-4-1 45-16,-2 0 75 15,-2 0-216-15,-6-1-28 0,-4-1-52 16,-7-1-32-16,-5 0-8 0,-5-1 0 16,-2 2-28-16,-4 0-28 0,0 3 28 15,-4 3-20-15,0 2 16 0,-5 1-8 16,1 2-20-16,0 3 60 0,2 1-8 16,-1 0 4-16,3 1 4 0,0 6 0 15,0 2 0-15,2 4 0 0,-4 4 0 16,-1 3-12-16,-1 5 12 15,-4 3-60-15,-1 6-12 0,1 3 72 16,2 7-12-16,-1 1 12 0,7 6 0 16,4 1 0-16,2 0 0 0,6 3 0 15,7-2 0-15,-1 3-8 16,-1 3 4-16,-1 5 0 0,0 4-36 16,3 3-4-16,3 2 32 0,9 2-12 15,6 0 24-15,7-2 0 16,7 2 16-16,7 1-16 0,8 2 4 15,4 1 4-15,11 0-8 0,5-3 24 16,7-3-20-16,10-3 16 0,7-4 52 16,7 0-60-16,13-6 20 0,9-3 32 15,9-6-64-15,11-6 20 0,9-6 16 16,11-6-20-16,11-6-16 0,7-5 4 16,5-7 4-16,5-6-8 15,3-9 4-15,-1-5 4 0,0-10-4 16,-3-10 232-16,-5-10-28 0,-3-5 16 15,-8-12 165-15,-2-7-389 0,-10-9 0 16,-9-8 0-16,-12-7 0 16,-6 0 0-16,-13-8 0 0,-8-3 0 15,-12 1 0-15,-11-1 0 0,-12 2 0 16,-12 4 0-16,-11 0 0 0,-6-1 0 16,-13 0 0-16,-7-1 0 0,-7-1 0 15,-4 2 0-15,-6 1 0 16,-7-1 0-16,-3 0 0 0,-13 4 0 15,-9 3 0-15,-11 9-45 0,14 20-1908 16,-13 10-932-16</inkml:trace>
  <inkml:trace contextRef="#ctx0" brushRef="#br1" timeOffset="-115372.33">27962 10208 2337 0,'0'0'1100'15,"0"0"101"-15,0 0-345 0,0 0 253 16,0 0-509-16,0 0-68 0,0 0-75 16,0 0-457-16,0 0 0 0,-39 3 0 15,1 1 0-15,-1 3 0 0,-6-1 0 16,1-1 0-16,1 1 0 15,8-3 0-15,4 1 0 0,8-3 0 0,9-1 0 16,5 0 0-16,5 0 0 16,2 0 0-16,2 0 0 0,4 0 0 15,0 0-1273-15,3 0 92 0,1 4-436 16</inkml:trace>
  <inkml:trace contextRef="#ctx0" brushRef="#br1" timeOffset="-114994.3">27625 10262 5298 0,'0'0'504'0,"0"0"281"16,0 0 247-16,0 0-600 0,0 0-291 16,0 0-141-16,0 48 0 15,2-15 0-15,4 10 0 0,-2 2 0 16,3 1 0-16,-3 5 0 0,-2 3 0 15,-2-1 0-15,-2-5 0 16,-4-5 0-16,-1-4 0 0,1-4 0 16,0-7 0-16,2-4 0 0,0-7 0 15,2-5 0-15,0-5 0 0,2-3-957 16,0-4-16-16,0 0-315 0,2-5-2362 0</inkml:trace>
  <inkml:trace contextRef="#ctx0" brushRef="#br1" timeOffset="-114783.03">27621 10861 5458 0,'0'0'1669'0,"33"8"-604"0,-8-7-1065 16,4-1 0-16,6-3 0 16,6-4 0-16,3 0 0 0,1-1 0 15,1-2 0-15,-1 1 0 0,3 0 0 16,-3-2 0-16,-2 1 0 0,-1-1 0 15,-9 2 0-15,-12 3-537 16,-9 1-1464-16,-8 2-1164 0</inkml:trace>
  <inkml:trace contextRef="#ctx0" brushRef="#br1" timeOffset="-114548.24">27701 10570 6787 0,'0'0'1156'16,"0"0"-907"-16,0 0-249 0,42-4 0 16,-9 2 0-16,6 2 0 15,0 0 0-15,1 2 0 0,3 1 0 16,5-2 0-16,-1-4 0 0,-10-2 0 15,-8-10-1533-15</inkml:trace>
  <inkml:trace contextRef="#ctx0" brushRef="#br1" timeOffset="-113665.23">28427 10850 3445 0,'0'0'1265'0,"0"0"-581"0,0 0 336 16,0 0-475-16,0 0-105 0,37 7 128 15,-16 5-343-15,0 5-225 0,-5 4 0 16,-6 1 0-16,1 3 0 0,-9 0 0 16,-2 3 0-16,0 0 0 0,-10 0 0 15,-1 1 0-15,-3-3 0 0,1-4 0 16,3-7 0-16,4-5 0 0,2-6 0 15,4-2-405-15,-2-5-1008 0</inkml:trace>
  <inkml:trace contextRef="#ctx0" brushRef="#br1" timeOffset="-112842.14">28634 10707 2056 0,'0'0'1625'0,"0"0"-812"0,0 0 287 0,0 0-360 0,0 0-195 0,0 0 287 15,0 0-456-15,0 0-271 0,0 0-105 16,-11-52 0-16,20 26 0 0,1-5 0 15,2-3 0-15,3-4 0 0,-3 0 0 16,3 1 0-16,-1 5 0 16,3 6 0-16,-5 7 0 0,3 5 0 15,-3 3 0-15,3 5 0 0,-1 5 0 16,0 2 0-16,1 10 0 0,-3 4 0 16,-1 8 0-16,-3 4 0 15,0 6 0-15,-4 5 0 0,-2 4 0 16,-2 2 0-16,0-3 0 0,-2-1 0 15,0-4 0-15,2-3 0 16,0-1 0-16,4-3 0 0,1-3 0 16,1-4 0-16,0-6 0 0,2-3 0 15,3-8 0-15,1-3 0 0,0-4 0 16,3-8 0-16,1-7 0 0,1-8 0 16,-1-5 0-16,3-7 0 0,-2-2 0 15,-1-4 0-15,1 2 0 0,-1-1 0 16,-3 3 0-16,-3 5 0 15,-4 7 0-15,-2 11 0 0,0 7 0 0,-4 4 0 16,0 1 0-16,2 3 0 16,-2 1 0-16,5 0 0 0,3 1 0 15,4 6 0-15,3 3 0 0,3-2 0 16,-3 3 0-16,-1-2 0 16,1 2 0-16,3-3 0 0,-1-1 0 15,1-1-1577-15</inkml:trace>
  <inkml:trace contextRef="#ctx0" brushRef="#br1" timeOffset="-107406.37">29545 10855 5702 0,'0'0'572'15,"0"0"245"-15,0 0 59 16,0 0-651-16,0 0-225 0,38-15 0 16,-18 17 0-16,1 9 0 0,-2 3 0 15,-3 3 0-15,-1 3 0 0,-1 4 0 16,-6 1 0-16,-4 3 0 0,-4 2 0 16,-2 3 0-16,-6 2 0 0,-2 3 0 15,-9 1 0-15,-2 1 0 0,1 0 0 16,-3-2 0-16,0-4 0 15,3-2 0-15,1-6 0 0,-2-10 0 16,9-7-361-16,-3-9-2544 0</inkml:trace>
  <inkml:trace contextRef="#ctx0" brushRef="#br1" timeOffset="-106510.35">30141 10085 4542 0,'0'0'792'0,"0"0"92"0,0 0 37 15,0 0-533-15,0 0-120 0,4 47 129 16,0-8-397-16,2 10 0 0,-4 3 0 16,2 5 0-16,-4 5 0 0,0 2 0 15,0 3 0-15,-6-4 0 0,2-6 0 16,-2-7 0-16,4-9 0 0,0-6 0 15,2-9 0-15,0-9 0 16,0-6 0-16,0-7 0 0,0-3 0 16,2-3 0-16,0-12 0 0,4-11 0 15,6-11 0-15,3-5 0 0,8 0 0 16,1 7 0-16,1 9 0 16,0 8 0-16,-6 14 0 0,-3 5 0 15,-3 11 0-15,-3 4 0 0,0 5 0 16,1 4 0-16,-1 4 0 0,-4 1 0 15,2-1 0-15,-6 0 0 16,3-3 0-16,-5-1 0 0,0-2 0 16,0-2 0-16,0-7 0 0,0-7 0 15,2-7-2242-15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31:23.3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2135 6746 1712 0,'-84'7'0'0,"-12"3"-52"0,14 2 52 0,1-1 232 0,5 2-204 16,12-1-24-16,8-2 44 0,10-3 209 15,15-3-65-15,7-2-152 0,9-2-16 16,9 0 12-16,6-3 12 0,4-7-28 15,10-1-20-15,3 1-360 0,-3-4-317 16</inkml:trace>
  <inkml:trace contextRef="#ctx0" brushRef="#br0" timeOffset="1667.82">6890 6882 2393 0,'0'0'16'0,"0"0"1812"0,0 0-1728 15,0 0-72-15,0 0 97 0,-42-19-9 16,24 10 88-16,-3 0 252 16,-4-3-224-16,0 1 16 0,-3-1 184 15,-10-3-260-15,-3 1-32 0,-11-3 25 16,-12 0-133-16,-8-1 4 0,-7-1-36 15,-5 0 12-15,-5 2-12 0,-6 3 24 16,-5 2-12-16,1 4-8 0,-10 6-4 16,-5 2 4-16,-6 6-4 15,-6 6 0-15,-4 4 0 0,-3 7 0 16,1 5 0-16,4 4-104 0,10 4-21 16,9 4-3-16,13 1 88 0,18 3 40 15,20 0-8-15,11 0 12 0,22-1-4 16,18-2 0-16,22-3-4 15,24-5 4-15,27-7 36 0,15-4-24 16,22-8 0-16,15-7 0 0,12-3-8 16,13-4 4-16,4-4 28 0,4-2-20 15,-9-5 133-15,5 1 315 0,-10-3-164 16,-1-3-84-16,-10-2 64 16,0-3-172-16,-8-5-28 0,-11-3-40 15,-11-2-28-15,-12-3-12 0,-15-1 8 16,-18-3 8-16,-14 0-16 0,-14-1 9 15,-15 1-9-15,-12 2 0 0,-16 7 0 16,-18 4 0-16,-15 7 0 0,-13 9 0 16,-9 5-477-16,-10 4-207 15,17 3-1217-15,4 4-28 0</inkml:trace>
  <inkml:trace contextRef="#ctx0" brushRef="#br0" timeOffset="2279.83">6894 7355 3401 0,'0'0'0'0,"0"0"8"0,-41-35 0 0,24 25 76 15,-10-1 248-15,-2 0 573 0,-8 1-409 16,-6-3-124-16,-15 0 208 16,-11 1-344-16,-13 1-83 0,-13 8-65 15,-7 3-80-15,-13 9-8 0,-3 10 64 16,-4 8-20-16,-4 9 12 0,4 5-8 15,2 9-44-15,14 7-4 0,16 5 0 16,19 3 16-16,22 0-16 0,28-2 0 16,21-8-16-16,27-7 8 0,35-10-68 15,27-7 32-15,26-13-32 16,18-11-12-16,14-7 19 0,1-11 69 16,3-8 8-16,-4-8 53 0,-11-6 227 15,-14-5 608-15,-12-3-483 0,-15-1-413 16,-23-6 0-16,-18 0 0 0,-21-6 0 15,-24-1 0-15,-20 0 0 16,-26 4 0-16,-21 10-869 0,11 12-524 16,-15 10-280-16</inkml:trace>
  <inkml:trace contextRef="#ctx0" brushRef="#br0" timeOffset="4305.59">6096 6622 3385 0,'0'0'1285'16,"0"0"-261"-16,0 0-268 0,0 0-135 16,0 0 343-16,0 0-807 0,0 0-157 15,6-33 0-15,9 4 0 0,5-9 0 16,7-9 0-16,0-3 0 15,8-8 0-15,4-6 0 0,7-1 0 16,1 1 0-16,1 4 0 0,-5 9 0 16,-7 7 0-16,-10 11 0 0,-9 6 0 15,-7 6 0-15,-6 7-2358 0,1 3-3064 16</inkml:trace>
  <inkml:trace contextRef="#ctx0" brushRef="#br0" timeOffset="4905.22">6900 5266 3429 0,'0'0'836'0,"4"-55"-67"0,-8 26 519 15,-8 4-647-15,-3 3-29 0,-10 3-80 16,-2 3-447-16,1 9-85 0,-5 5 0 16,8 3 0-16,-2 10 0 15,2 4 0-15,3 4 0 0,-1 1 0 16,4 5 0-16,3 0 0 0,4 2 0 15,3-1 0-15,3 3 0 16,4-2 0-16,4-2 0 0,13-3 0 16,4 0 0-16,6-4 0 0,6-2 0 15,6-2 0-15,-2-2 0 0,0 0 0 16,-4-2 0-16,-8 1 0 16,-8 1 0-16,-7 2 0 0,-10 1 0 15,0 0 0-15,-12 4 0 0,-3-1 0 16,-12 2 0-16,0-1 0 0,-4 0 0 15,0 1 0-15,0-5 0 0,9-5 0 16,3-3 0-16,7-6 0 0,3-1 0 16,7-8 0-16,2-10 0 0,2-9-1005 15,3 5-352-15,5-6-536 0</inkml:trace>
  <inkml:trace contextRef="#ctx0" brushRef="#br0" timeOffset="5119.72">7032 5123 6567 0,'0'0'744'16,"0"0"-488"-16,-6 54 369 0,0-18-625 15,0 4 0-15,-3 0 0 0,3 4 0 16,0 5 0-16,2-2 0 16,-2 2 0-16,-3 0 0 0,3-3 0 15,0-2 0-15,-2-4 0 0,2-3 0 16,-1-10 0-16,1-7 0 0,2-8-2774 15,-2-10-708-15</inkml:trace>
  <inkml:trace contextRef="#ctx0" brushRef="#br0" timeOffset="5261.91">6879 5514 6002 0,'0'0'633'0,"36"-21"163"16,-10 11-35-16,-5 4-761 0,0 4 0 15,-5 1 0-15,-1 1 0 0,1 0 0 16,-3 0 0-16,1 0 0 0,3 0 0 15,-3 0 0-15,3-1-613 16,-7-1-812-16,0 1-2613 0</inkml:trace>
  <inkml:trace contextRef="#ctx0" brushRef="#br0" timeOffset="5620">7152 5467 5182 0,'0'0'1521'0,"0"0"-849"15,-10 43-136-15,10-28-255 16,4-1-281-16,2-1 0 0,0-1 0 15,5-2 0-15,3 0 0 0,1-3 0 16,1-3 0-16,1-1 0 0,3-3 0 16,-3 0 0-16,4-6 0 0,3-2 0 15,3-4 0-15,0-1 0 0,-4-2 0 16,2-1 0-16,-5 0 0 16,-5-1 0-16,-7 0 0 0,-4 2 0 15,-4-3 0-15,-6 1 0 0,-4 0 0 16,-7-1 0-16,-8 4 0 0,3 2 0 15,-3 7 0-15,0 5 0 16,-2 11 0-16,0 5 0 0,0 11 0 16,-4 4 0-16,5 5 0 0,1 5 0 15,4 1 0-15,9-1 0 0,5-2 0 16,7-4 0-16,13-5 0 16,8-7 0-16,5-6 0 0,10-11 0 15,7-6 0-15,2-4 0 0,5-9 0 16,-2-3 0-16,-7-3 0 0,-6-1 0 15,-14 3-1025-15,-13 2-812 0</inkml:trace>
  <inkml:trace contextRef="#ctx0" brushRef="#br0" timeOffset="5972.06">7442 5659 6222 0,'0'0'777'0,"0"0"151"0,0 0-663 16,45-11-265-16,-8-5 0 16,1-3 0-16,-1-5 0 0,-6 0 0 15,0-2 0-15,-11 1 0 0,-3-1 0 16,-7-1 0-16,-10-2 0 0,0 1 0 15,-10 3 0-15,-7 7 0 0,-1 8 0 16,-3 7 0-16,-2 7 0 0,-3 11 0 16,-1 6 0-16,2 8 0 0,4 4 0 15,5 5 0-15,1 2 0 0,13-1 0 16,2-2 0-16,10-2 0 16,9-6 0-16,6-5 0 0,10-7 0 15,2-8 0-15,7-6 0 0,1-7 0 16,-1-10-1249-16,-13-1-468 0,-9-5-620 0</inkml:trace>
  <inkml:trace contextRef="#ctx0" brushRef="#br0" timeOffset="6163.03">7861 5061 6278 0,'0'0'1914'0,"-27"39"-1914"15,17-10 0-15,0 5 0 0,4 5 0 16,6 4 0-16,6 5 0 0,8 5 0 15,3 1 0-15,-1 4 0 0,-1-1 0 16,-5 0 0-16,-4-1 0 0,0-4 0 16,-6-6 0-16,0-13-461 0,-6-7-4649 0</inkml:trace>
  <inkml:trace contextRef="#ctx0" brushRef="#br0" timeOffset="12011.95">6757 7975 1092 0,'0'0'568'16,"0"0"-124"-16,0 0-283 15,0 0 227-15,0 0 1164 0,0 0-1151 0,38-14 183 16,-34 10-120-16,-2-1-92 16,2 3 128-16,0-1-215 0,-4 1-13 15,0 0 248-15,0 2-284 0,0 0-40 16,0-1-39-16,-4 1-157 0,4 0 0 15,-4 0 0-15,4 0 0 16,-2 0 0-16,2-2 0 0,0 0 0 16,-4 1 0-16,4-4 0 0,-7 1 0 15,-1-3 0-15,-2-1 0 16,-7-2 0-16,-3-1 0 0,-3-2 0 16,-2 2 0-16,4 3 0 0,-1-1 0 15,-3 0 0-15,2 2 0 0,-4 0 0 16,2 1 0-16,-6 1 0 0,9-2 0 15,-9 1 0-15,4-1 0 0,-2 2 0 16,-2-1 0-16,-2 2 0 0,-2 0 0 16,-3 2 0-16,1 1 0 15,-2 1 0-15,-2 3 0 0,-1 2 0 16,-3 3 0-16,-3 0 0 0,-1 2 0 16,1-1 0-16,-2 2 0 0,3 3 0 15,-1-1 0-15,1 3 0 0,-1-1 0 16,1 3 0-16,-1 1 0 15,5 2 0-15,-3-1 0 0,9 3 0 16,2-3 0-16,8 3 0 0,4-1 0 16,9 2 0-16,4-2 0 0,8 3 0 15,2 2 0-15,12 0 0 16,9 2 0-16,10 0 0 0,10-1 0 16,13 2 0-16,12-3 0 0,8-1 0 15,11-1 0-15,4-3 0 0,2 1 0 16,2-3 0-16,2-1 0 0,-4-5 0 15,2-9 0-15,-2-5 0 0,-2-8 0 16,-7-11 0-16,-1-5 0 0,-4-8 0 16,-9-2 0-16,-8-7 0 15,-13-6 0-15,-5-10 0 0,-11-3 0 16,-5 3 0-16,-1 6 0 0,-14 8 0 16,-11 7 0-16,-11 5 0 0,-16 2 0 15,-18 5 0-15,-9 4 0 0,-10 4 0 16,-8 3 0-16,-3 2 0 0,-3 0 0 15,-5-3 0-15,21 3-13 16,4-4-2216-16</inkml:trace>
  <inkml:trace contextRef="#ctx0" brushRef="#br0" timeOffset="14390.91">6894 8296 2625 0,'0'0'992'0,"0"0"269"0,0 0-609 16,0 0-16-16,0 0 161 0,0 0-353 15,0 0-60-15,0 0 17 16,16-11-401-16,-1 15 0 0,1 12 0 16,5 9 0-16,-4 7 0 0,3 6 0 15,-7 2 0-15,1 3 0 0,1 4 0 16,-3 1 0-16,2-2 0 0,-3-3 0 15,1-4 0-15,-1-7 0 0,-1-5 0 16,-2-3 0-16,2-5 0 0,-3-6 0 16,-5-7-241-16,0-2-1444 0</inkml:trace>
  <inkml:trace contextRef="#ctx0" brushRef="#br0" timeOffset="15009.16">7342 8285 2697 0,'0'0'2325'0,"0"0"-1569"0,0 0 217 0,0 0-441 0,0 0-224 15,0 0 12-15,-26 42-108 16,19-4-143-16,7 7-69 0,0 1 0 16,0 7 0-16,7 4 0 15,-3 3 0-15,2 2 0 0,-2 1 0 16,-4-1 0-16,-8-1 0 0,2-6 0 16,-1-8 0-16,1-5 0 0,2-9 0 15,0-9 0-15,4-9 0 0,0-8 0 16,0-4 0-16,0-3 0 0,4-6 0 15,2-12 0-15,9-14 0 0,1-9 0 16,5-4 0-16,0 3 0 0,-1 8 0 16,7 6 0-16,-6 8 0 15,-1 11 0-15,-7 9 0 0,1 9 0 16,-3 10 0-16,-5 3 0 0,4 4 0 16,-4 2 0-16,3 1 0 0,-3 0 0 15,0-1 0-15,2-1 0 16,-1-2 0-16,-3-5 0 0,-2-3 0 15,-2 0 0-15,0-2 0 0,0-4 0 16,-2 0-1637-16</inkml:trace>
  <inkml:trace contextRef="#ctx0" brushRef="#br0" timeOffset="20154.12">11375 8604 5958 0,'0'0'192'15,"0"0"40"-15,-37 4-144 0,39-4 89 16,13-2-109-16,22-5 24 0,21-4 436 15,14-4-172-15,17-1-108 0,2 0-116 16,4 5-132-16,-2 3-72 0,-8 6-836 16,-21 2-313-16,-6 0-684 0</inkml:trace>
  <inkml:trace contextRef="#ctx0" brushRef="#br0" timeOffset="20510.97">13467 8653 6438 0,'0'0'4'0,"0"0"249"16,31-14 171-16,25 3-324 0,31-3 104 15,33-3 236-15,31-1-136 0,24 0-279 16,20 3-25-16,-1 6 0 15,-6 5 0-15,-25 5-121 0,-43 4-1055 16,-20-1-713-16</inkml:trace>
  <inkml:trace contextRef="#ctx0" brushRef="#br0" timeOffset="30954.37">16057 9236 3069 0,'0'0'2453'15,"0"0"-1449"-15,0 0-539 0,0 0 131 16,0 0-292-16,-6 58-3 0,6-18-301 15,0 8 0-15,0 0 0 0,4-3 0 16,-2 1 0-16,3 0 0 0,-1-2 0 16,-4 0 0-16,0-2 0 15,-4-4 0-15,-1-6 0 0,-1-6 0 16,2-8 0-16,2-7 0 0,-2-7-13 16,4-4-1471-16,0 0-85 15,4-11-620-15</inkml:trace>
  <inkml:trace contextRef="#ctx0" brushRef="#br0" timeOffset="31172.13">16014 9233 5598 0,'0'0'1045'0,"0"0"-213"0,0 0-115 15,0 0-717-15,0 0 0 0,43-25 0 16,-3 15 0-16,3-1 0 0,0 2 0 15,-1 3 0-15,3 0 0 0,-5 5 0 16,-3 1 0-16,-6 0 0 0,-6 4 0 16,-11 3 0-16,-8 2-193 15,-4 0-2312-15,-2 1-300 0</inkml:trace>
  <inkml:trace contextRef="#ctx0" brushRef="#br0" timeOffset="31370.08">16082 9473 5322 0,'0'0'952'0,"0"0"257"16,21 35-500-16,-9-26-709 0,9-2 0 16,0-1 0-16,5-4 0 0,12-2 0 15,-3 0 0-15,6-1 0 0,-4-6 0 16,-4-3 0-16,-8 2-1381 0,-2-3-4786 0</inkml:trace>
  <inkml:trace contextRef="#ctx0" brushRef="#br0" timeOffset="31765.47">16754 8974 4426 0,'0'0'828'0,"0"0"280"16,-41 17-603-16,24 3-85 15,-4 9 144-15,-3 9-276 0,1 9-235 16,-4 9-53-16,-2 6 0 0,2 5 0 16,4 3 0-16,5-1 0 0,1 0 0 15,7-4 0-15,8-6 0 16,2-5 0-16,6-9 0 0,4-7 0 15,7-7 0-15,6-10 0 0,8-6 0 16,0-7 0-16,6-8 0 0,2-5-521 16,-12-3-503-16,2-7-2122 0</inkml:trace>
  <inkml:trace contextRef="#ctx0" brushRef="#br0" timeOffset="32286.81">16981 9289 4774 0,'0'0'976'16,"0"0"-55"-16,0 0-13 0,0 0-496 16,0 0-211-16,0 0-201 15,-16 53 0-15,6-21 0 0,3 1 0 16,-1 1 0-16,-2-1 0 0,-3 1 0 16,-3-1 0-16,-3-2 0 0,1-2 0 15,-7-2 0-15,4-2 0 0,-4-4 0 16,-2-4 0-16,1-3 0 0,-1-5 0 15,0-6 0-15,2-3 0 0,2-3 0 16,3-8 0-16,3-7 0 0,-2-5 0 16,9-6 0-16,4-3 0 15,2-2 0-15,4 3 0 0,8 6 0 16,4 4 0-16,7 9 0 0,0 6 0 16,1 6 0-16,5 4 0 0,-2 6 0 15,6 4 0-15,0 4 0 16,-4-1 0-16,8 2 0 0,-4-3 0 15,-3 1 0-15,1-2 0 0,-2-2 0 16,-2-2 0-16,-7 0 0 0,5-4 0 16,-6-1 0-16,-3-6-1085 15,-2 0-724-15,-6-7-468 0</inkml:trace>
  <inkml:trace contextRef="#ctx0" brushRef="#br0" timeOffset="32536.69">17118 8955 4321 0,'0'0'2582'0,"0"0"-1390"0,0 0-1095 0,0 0-97 16,0 0 0-16,45 49 0 0,-18-21 0 16,-4 7 0-16,2 6 0 0,-5 8 0 15,-3 6 0-15,-1 7 0 16,-9-1 0-16,-7 1 0 0,-13 2 0 15,-7-2 0-15,-7-3 0 0,-4-4 0 16,4-4 0-16,-4-4 0 0,6-3 0 16,-2-5 0-16,0-8 0 0,11-11-445 15,-5-8-2236-15</inkml:trace>
  <inkml:trace contextRef="#ctx0" brushRef="#br0" timeOffset="47611.73">14087 9946 2473 0,'0'0'0'0</inkml:trace>
  <inkml:trace contextRef="#ctx0" brushRef="#br0" timeOffset="59807.12">14749 2007 2765 0,'0'0'1921'15,"0"0"-1009"-15,0 0 153 0,0 0-465 16,0 0-108-16,0 0-55 15,0 0-437-15,0 0 0 0,0 0 0 0,21 10 0 16,-17 4 0-16,-4 10 0 0,-4 4 0 16,-3 6 0-16,-7 1 0 15,2-2 0-15,-3 2 0 0,5-3 0 16,-3-5 0-16,5-3 0 0,2-4 0 16,2-5 0-16,4 1 0 0,0-3 0 15,4-4 0-15,2-3 0 0,-2 0 0 16,2-1 0-16,11 1 0 0,2-3 0 15,3 1 0-15,5-4 0 16,2-3 0-16,0-1 0 0,2-1 0 16,-4 0 0-16,-2 0 0 0,-9 0 0 15,1-3-697-15,-3 4-744 16,-8-2-304-16</inkml:trace>
  <inkml:trace contextRef="#ctx0" brushRef="#br0" timeOffset="60038.42">14991 2077 5714 0,'0'0'772'0,"0"0"-115"0,-23 39 163 15,15-6-591-15,-5 6-229 0,9 4 0 16,-2 5 0-16,2 3 0 0,4 1 0 15,0-2 0-15,0 0 0 16,0-5 0-16,4-6 0 0,0-6 0 16,2-6 0-16,-6-4 0 0,4-10-493 15,-4-6-4585-15</inkml:trace>
  <inkml:trace contextRef="#ctx0" brushRef="#br0" timeOffset="61078.39">15437 2347 3733 0,'0'0'2249'0,"0"0"-1480"0,0 0 223 15,0 0-543-15,0 0-449 0,0 0 0 16,0 0 0-16,0 0 0 0,0 0 0 15,-2 58 0-15,-2-31 0 16,-2-2 0-16,2-5 0 0,-2-2 0 16,1-4 0-16,1-7 0 0,4-1 0 15,0-5 0-15,0-1 0 16,0 0 0-16,0-2 0 0,9-11 0 16,3-11 0-16,7-4 0 0,3-6 0 15,-1 2 0-15,0 5 0 0,-1 6 0 16,-7 5 0-16,-3 8 0 15,-2 4 0-15,-6 4 0 0,2 2 0 0,3 6 0 16,-3 11 0-16,-4 5 0 16,0 1 0-16,0-2 0 0,-4-4 0 15,4-1 0-15,0-5 0 0,0-5 0 16,0-3 0-16,0-1 0 0,4-1 0 16,0-2 0-16,2 1 0 0,0-5 0 15,9-5 0-15,-3-4 0 0,3-1 0 16,1 0 0-16,-5 6 0 0,-5 3 0 15,-2 3 0-15,0 2 0 16,-2 6 0-16,6 6 0 0,-1 4 0 16,-1 2 0-16,2 0 0 0,-2-5 0 15,0 0 0-15,5-4 0 16,-1-1 0-16,0-3 0 0,1-3-381 16,-1-3-1436-16</inkml:trace>
  <inkml:trace contextRef="#ctx0" brushRef="#br0" timeOffset="62548.15">14805 3078 3549 0,'0'0'1577'0,"0"0"-649"0,0 0-71 15,0 0-481-15,0 0-88 0,0 0-36 16,0 0-132-16,53-29 72 15,-15 27-139-15,-1 2-53 0,-6 3 0 16,-4 3 0-16,-2 1 0 0,-9 2 0 16,-6 3 0-16,-3 0 0 0,-7 2 0 15,-7 4 0-15,-7-1 0 16,-3 1 0-16,-3 0 0 0,-1-1 0 16,-2-2 0-16,3-2 0 0,-1-1 0 15,0-3 0-15,9-3 0 0,-3-2 0 16,9-2 0-16,2-2 0 0,4 0 0 15,-4 0 0-15,4 0 0 0,0 0 0 16,4-1 0-16,11 1 0 16,5 5-41-16,3 3 41 0,2 4 0 15,-2 1-60-15,1 3 16 0,-3-1-80 16,0 0-12-16,-3 2 136 0,-3-1-12 16,-1 0 16-16,-8 3-4 0,-6 0 44 15,0 1-28-15,-6 4 96 0,-8-1 84 16,-7 0-151-16,-2-1-45 15,-1-3 0-15,-1-2 0 0,2-4 0 16,-2-4 0-16,9-5 0 0,-1-4-381 16,7 0-647-16,4-9 7 15,6 1-191-15,0-3-2330 0</inkml:trace>
  <inkml:trace contextRef="#ctx0" brushRef="#br0" timeOffset="62986.33">15278 3326 6739 0,'0'0'1028'0,"0"0"-603"0,-6 50-425 0,4-32 0 0,-4-1 0 0,-1 1 0 16,3-4 0-16,-2 2 0 0,2-5 0 16,4-3 0-16,0-3 0 0,0-2 0 15,0-1 0-15,0-1 0 0,0-1 0 16,8-2 0-16,3-10 0 15,7-7 0-15,3-5 0 0,-1-2 0 16,5 4 0-16,-8 4 0 0,-3 5 0 16,-7 7 0-16,-1 4 0 15,-2 2 0-15,-2 0 0 0,0 7 0 0,0 3 0 16,2 1 0-16,-2 1 0 16,-2-1 0-16,4-5 0 0,-4-1 0 15,5-1 0-15,-5 1 0 0,2-1 0 16,-2-1 0-16,4-3 0 0,2 0 0 15,2-6 0-15,5-5 0 0,3-2 0 16,3-1 0-16,-7 2 0 16,7 2 0-16,-7 2 0 0,5 5 0 15,-3 2 0-15,3 3 0 0,-7 8 0 16,4 4 0-16,-7 5 0 0,3 2 0 16,-4 0 0-16,-2 3 0 0,3-3 0 15,-3-2 0-15,2 1 0 0,0-4 0 16,-4 1 0-16,4-2 0 15,-4-4 0-15,3-2 0 0,-5-5-1754 0</inkml:trace>
  <inkml:trace contextRef="#ctx0" brushRef="#br0" timeOffset="64643.93">17595 2069 4782 0,'0'0'1192'16,"0"0"-311"-16,-14 57 399 0,1-12-1223 16,-1 8-57-16,2 3 0 0,-3 2 0 15,1 5 0-15,7-1 0 0,1-2 0 16,2-2 0-16,4-2 0 0,0-5 0 15,8-5 0-15,1-7 0 0,1-8 0 16,4-8 0-16,1-9 0 0,-3-12-541 16,-1-2-1016-16,-1-8-4229 0</inkml:trace>
  <inkml:trace contextRef="#ctx0" brushRef="#br0" timeOffset="64850.76">17862 2847 7163 0,'0'0'696'0,"-52"31"-456"16,36-18-147-16,8-6-93 0,8-4 0 16,14-1 0-16,9-5 0 0,8-6-305 15,0-4-799-15,0-6-3414 0</inkml:trace>
  <inkml:trace contextRef="#ctx0" brushRef="#br0" timeOffset="65718.05">18162 2241 3061 0,'0'0'2637'0,"0"0"-1552"0,0 0-361 0,0 0-39 0,0 0-685 16,-19-35 0-16,19 30 0 0,4-1 0 15,2-1 0-15,11 1 0 0,4 1 0 16,3 5 0-16,3 1 0 16,0 9 0-16,2 3 0 0,-6 2 0 15,-7 4 0-15,-1 0 0 0,-9 0 0 16,-6 0 0-16,-2 1 0 0,-8-1 0 16,-7-1 0-16,-1-1 0 0,-3-2 0 15,-2-2 0-15,-2-2 0 0,3-2 0 16,1-4 0-16,4-3 0 0,5-2 0 15,0 0 0-15,7 0 0 16,5 0 0-16,0-1 0 0,0 0 0 16,0 1 0-16,5 0 0 0,9 1 0 15,5 6 0-15,1 5 0 16,7 6 0-16,-2-2 0 0,6 2 0 16,2 1 0-16,-2 0 0 0,0 4 0 15,-4-2 0-15,-8 5 0 0,-7-2 0 16,-8 1 0-16,-4-2 0 0,-4 1 0 15,-6 0 0-15,-3-3 0 0,-5-2 0 16,-9-1 0-16,0-4 0 0,-8-3 0 16,-2-6 0-16,-1-5 0 15,7-2 0-15,4-6 0 0,11-7 0 16,1-3 0-16,5-4 0 0,10 0-917 16,8-2-212-16,3 9-255 0,5-3-3078 0</inkml:trace>
  <inkml:trace contextRef="#ctx0" brushRef="#br0" timeOffset="66262.89">18492 2213 5438 0,'0'0'464'0,"0"0"453"0,0 0 251 16,23-38-963-16,-2 27-205 0,2 5 0 16,8 4 0-16,0 2 0 0,0 2 0 15,4 5 0-15,-2 4 0 0,4 1 0 16,-6 2 0-16,2 0 0 0,-8 4 0 15,-4 0 0-15,-7-2 0 16,-8 2 0-16,-4-1 0 0,-4-1 0 16,-8 1 0-16,-5-2 0 0,-1 0 0 15,-5-2 0-15,-1-3 0 16,-3 1 0-16,0-4 0 0,2-1 0 16,3-5 0-16,9 0 0 0,5-1 0 15,6 0 0-15,0 0 0 0,2 3 0 16,10 0 0-16,7 7 0 0,8 0 0 15,2 5 0-15,-2-1 0 0,0 0 0 16,-1 5 0-16,5 1 0 16,7 5 0-16,-3 0 0 0,-2 2 0 15,-8-1 0-15,-13 3 0 0,-4-2 0 16,-12 4 0-16,-6-3 0 0,-17-1 0 16,-6-1 0-16,-17-4 0 0,-1-1 0 15,-9-6 0-15,-6-6 0 0,6-8 0 16,-2-2 0-16,10-8 0 15,13-7 0-15,14 3 0 0,10-5-1205 0</inkml:trace>
  <inkml:trace contextRef="#ctx0" brushRef="#br0" timeOffset="68098.55">17517 3720 2513 0,'0'0'816'15,"0"0"-200"-15,0 0 513 0,37-40-405 16,-27 20-44-16,5-2 329 0,-5-1-449 15,-4-1-415-15,-2 1-145 0,-4 1 0 16,-4 6 0-16,-6 1 0 16,4 5 0-16,-9 3 0 0,5 4 0 15,-4 6 0-15,-9 10 0 0,2 10 0 16,-6 10 0-16,2 7 0 0,3 8 0 16,7 0 0-16,5 1 0 0,4-1 0 15,6-3 0-15,6-5 0 16,10-7 0-16,-1-3 0 0,6-10 0 15,5-7 0-15,3-7 0 0,0-8 0 16,2-9 0-16,-4-8 0 0,2-8 0 16,-2-6 0-16,-6-3 0 15,-3-5 0-15,-7 0 0 0,-3-1 0 16,-6 0 0-16,-2 1 0 0,-2 3 0 16,-2 12 0-16,0 11 0 0,4 10 0 15,0 6 0-15,0 11-1553 0,0-1-837 16,4 11-1095-16</inkml:trace>
  <inkml:trace contextRef="#ctx0" brushRef="#br0" timeOffset="68238.1">17885 4018 7519 0,'0'0'673'0,"0"0"-673"16,0 0 0-16,0 0 0 0,0 0 0 15,4-33 0-15,8 16-857 16,3-2-2713-16</inkml:trace>
  <inkml:trace contextRef="#ctx0" brushRef="#br0" timeOffset="68673.92">18083 3581 6254 0,'0'0'349'0,"0"0"879"16,0 0-867-16,0 0-361 15,0 0 0-15,0 0 0 0,0 0 0 16,44-27 0-16,-9 24 0 0,-2 0 0 16,4 2 0-16,-2 1 0 15,-2 2 0-15,-2 5 0 0,-6 1 0 16,-8 5 0-16,-11 5 0 0,-6 2 0 16,-11 4 0-16,-5 5 0 0,-5 6 0 15,1 3 0-15,-3 3 0 0,-2 4 0 16,0 1 0-16,-2-2 0 0,5 0 0 15,3-5 0-15,-4-1 0 16,13-7 0-16,0-3 0 0,3-7 0 16,3-4 0-16,4-6 0 0,0-5-525 15,0-5-1016-15,0-5-700 0</inkml:trace>
  <inkml:trace contextRef="#ctx0" brushRef="#br0" timeOffset="68828.31">18017 3949 6559 0,'0'0'840'0,"0"0"-336"16,58-17-215-16,-27 9-289 0,6 1 0 16,0 0 0-16,-2 1 0 15,-1 0 0-15,1 1 0 0,-2 1 0 16,2-1 0-16,0-1-433 0,-12 0-1248 16,2 0-828-16</inkml:trace>
  <inkml:trace contextRef="#ctx0" brushRef="#br0" timeOffset="69340.86">18707 3603 6262 0,'0'0'192'0,"0"0"797"16,-2-46-349-16,2 36-531 15,-2 4-109-15,-4 2 0 0,2 3 0 16,-2-1 0-16,-2 2 0 0,-5 0 0 16,-1 5 0-16,-7 1 0 0,-2 4 0 15,3-2 0-15,1-1 0 16,0 0 0-16,5-1 0 0,4 0 0 16,3 0 0-16,3 1 0 0,-2 4 0 15,2 3 0-15,-2 4 0 0,6 0 0 16,0 0 0-16,4 1 0 0,4 0 0 15,2 0 0-15,1-1 0 16,3-3 0-16,-3-2 0 0,-1-2 0 16,-4-4 0-16,-2-2 0 0,0-3 0 15,3 0 0-15,-5-1 0 0,8-1 0 16,4-4 0-16,3-5 0 0,8-1 0 16,-2 0 0-16,1 2 0 0,-3 4 0 15,-2 3 0-15,-1 1 0 16,-1 7 0-16,-3 2 0 0,-1 5 0 15,-3 1 0-15,-2 1 0 0,-6 3 0 16,-4 2 0-16,-8 3 0 0,-9 0 0 16,-3 3 0-16,-9 2 0 15,-5-1 0-15,-3 0 0 0,2-1 0 16,-2-4 0-16,6-3 0 0,6-4 0 16,6-6 0-16,2-8-1097 0,7-2-720 15,2-8-928-15</inkml:trace>
  <inkml:trace contextRef="#ctx0" brushRef="#br0" timeOffset="69643.83">17387 3210 6158 0,'35'11'268'0,"6"13"797"0,13 12-577 15,10 6-275-15,14 7-213 0,11 4 0 16,15 5 0-16,18 5 0 0,14 6 0 16,7 3 0-16,-9-1 0 0,-10-4 0 15,-19-1 0-15,-22-9 0 0,-8-5 0 16,-24-4 0-16,-14-7 0 15,-10-5 0-15,-12-6 0 0,-15-4 0 16,-6-4 0-16,-15-4 0 0,-10-6-305 16,-10-7-771-16,12-3-145 0,-6-4-3673 0</inkml:trace>
  <inkml:trace contextRef="#ctx0" brushRef="#br0" timeOffset="69947.39">17333 4293 7319 0,'0'0'572'0,"-31"2"-271"0,31-9-301 16,16-17 0-16,15-13 0 15,25-16 0-15,23-12 0 0,18-5 0 16,23-7 0-16,12 0 0 0,9 1 0 16,10 6 0-16,1 9 0 0,6 6 0 15,-3 8 0-15,-2 8 0 0,-13 6 0 16,-14 3 0-16,-20 5 0 0,-17 2 0 15,-21 4 0-15,-21 3 0 0,-12 4 0 16,-18 4 0-16,-13 3 0 16,-4 1 0-16,-4-1 0 0,-13 1 0 15,-7 2 0-15,-1 2 0 0,-4 2 0 16,4 2 0-16,9-2-913 0,3-1-2005 16,5-1-851-16</inkml:trace>
  <inkml:trace contextRef="#ctx0" brushRef="#br0" timeOffset="83171.28">4167 16591 2429 0,'0'0'1648'0,"0"0"-1432"0,0 0-200 16,7-39-8-16,-14 35 8 0,-3 3-16 15,-11 0 0-15,1 0 149 16,-3 1 271-16,8 0 120 0,-1-4 320 15,6 0-491-15,-1-2-81 0,1-2 160 16,0-2-224-16,-1-3-36 0,-5-3 32 16,-3 0-144-16,-2-4-8 0,-5 1-59 15,-5-1-9-15,-5 2 0 0,-5 0 0 16,-11-1 0-16,-6 3 0 0,-8 0 0 16,0-1 0-16,-6 2 0 15,-7 2 0-15,-1 5 0 0,-3 1 0 16,-2 6 0-16,-4 3 0 0,3 7 0 15,-1 5 0-15,-2 2 0 0,0 4 0 16,0 4 0-16,4 3 0 16,1 4 0-16,-1 6 0 0,2 6 0 15,9 8 0-15,3 7 0 0,7 7 0 16,13 4 0-16,7 6 0 0,11-1 0 16,12-1 0-16,15-2 0 0,12-2 0 15,17-4 0-15,23-5 0 16,7-8 0-16,20-7-69 0,14-8 37 15,10-8 4-15,8-5 28 0,11-4 24 16,10-2-12-16,4-3 48 0,9 1-27 16,1-7-33-16,7-3 0 0,-4-6 0 15,4-7 0-15,-1-12 0 0,-3-6 0 16,-3-9 0-16,-5-7 0 0,-11-5 0 16,-15-6 0-16,-13-4 0 0,-18-3 0 15,-14-5 0-15,-18-2 0 16,-20-3 0-16,-15-2 0 0,-15 1 0 15,-23-2 0-15,-15 4 0 0,-11 1 0 16,-15 6 0-16,-5 2 0 0,-10 5 0 16,-5 3-809-16,17 14-780 0,-3 2-1528 15</inkml:trace>
  <inkml:trace contextRef="#ctx0" brushRef="#br0" timeOffset="88987.36">5387 16213 5270 0,'0'0'412'0,"0"0"753"0,4-38-549 16,-4 37-200-16,-4 1-103 0,-2 5-313 16,-5 11 0-16,1 15 0 0,0 9 0 15,4 6 0-15,6 1 0 16,0-2 0-16,0 0 0 0,0-1 0 15,0-1 0-15,0-3 0 0,-5-6 0 16,5-4 0-16,-4-5 0 0,2-10 0 16,2-4 0-16,-4-4 0 0,4-7 0 15,0 0 0-15,0-8 0 0,0-15 0 16,4-9 0-16,2-10 0 16,-1-6 0-16,1 0 0 0,4-6 0 15,-4-2 0-15,5 0 0 0,3 5 0 16,3 5 0-16,-1 10 0 0,1 7 0 15,-3 13 0-15,-10 7 0 0,2 6 0 16,-6 4 0-16,5 7 0 0,1 10 0 16,-4 14 0-16,6 9 0 15,-4 5 0-15,5 1 0 0,5 2 0 16,-4 2 0-16,5 5 0 0,-5 2 0 16,3 0 0-16,-3-3 0 0,0-5 0 15,-6-5 0-15,3-5 0 16,-7-5 0-16,0-8 0 0,4-9 0 15,-4-10 0-15,0-2-625 0,0-12-2801 0</inkml:trace>
  <inkml:trace contextRef="#ctx0" brushRef="#br0" timeOffset="89400">5718 16216 5682 0,'0'0'1049'0,"0"0"-337"0,0 0 37 15,0 0-749-15,0 0 0 0,0 0 0 16,0 0 0-16,4 52 0 16,-4-4 0-16,-4 9 0 0,-3 3 0 15,3-3 0-15,-2 2 0 0,-4 0 0 16,-1-4 0-16,1-2 0 0,0-6 0 15,-1-6 0-15,1-8 0 0,4-8 0 16,6-11 0-16,-4-7-1293 0,4-8-380 16</inkml:trace>
  <inkml:trace contextRef="#ctx0" brushRef="#br0" timeOffset="89705.16">5854 16495 6999 0,'0'0'244'0,"0"0"520"0,0 0-579 15,0 0-185-15,0 0 0 0,-37-9 0 16,22 21 0-16,-1 9 0 16,6 5 0-16,-1 3 0 0,5 3 0 0,6 0 0 15,0 2 0-15,6-4 0 16,5-2 0-16,-1-4 0 0,2-6 0 15,3-5 0-15,1-5 0 0,3-8 0 16,-3-5 0-16,1-7 0 0,-1-5 0 16,-5-6 0-16,-3-4 0 15,-2-5 0-15,-4-3 0 0,3 2 0 16,-1 1 0-16,-4 2 0 0,0 5 0 16,-7 3 0-16,5 4 0 0,2 4 0 15,0 2-1609-15,0 0-4586 0</inkml:trace>
  <inkml:trace contextRef="#ctx0" brushRef="#br0" timeOffset="89937.3">6075 16190 7643 0,'0'0'549'15,"0"0"-549"-15,0 0 0 0,0 0 0 16,0 0 0-16,0 51 0 0,0-15 0 15,4 6 0-15,3 0 0 0,3-1 0 16,0 3 0-16,-6 2 0 0,3 1 0 16,-7-2 0-16,-7 1 0 15,-7-4 0-15,-3-6 0 0,1-7 0 16,1-10-9-16,-1-6-2176 0,6-12-360 0</inkml:trace>
  <inkml:trace contextRef="#ctx0" brushRef="#br0" timeOffset="90048.32">5929 16533 1160 0,'0'0'5883'0,"35"-9"-4955"0,-2 2-707 16,8-2-221-16,-4 0 0 0,-6 1 0 15,-4-1 0-15,-2 0 0 0,-4-2 0 16,-5-7 0-16,-10 5-285 0</inkml:trace>
  <inkml:trace contextRef="#ctx0" brushRef="#br0" timeOffset="90665.25">6644 16359 2789 0,'0'0'3321'0,"0"0"-1616"0,0 0-1328 15,0 0-377-15,0 0 0 16,0 0 0-16,8 53 0 0,-6-14 0 15,6 8 0-15,-1 0 0 0,3-1 0 16,-4-1 0-16,4-1 0 0,1-6 0 16,-1-6 0-16,0-7 0 0,5-6 0 15,-5-8 0-15,3-5 0 0,1-6 0 16,-2-9 0-16,3-5 0 0,-3-8 0 16,-1-6 0-16,-1-1 0 15,-2-4 0-15,3 0 0 0,-5 0 0 16,-2 3 0-16,2 1-281 0,-4 4-99 15,2 3-112-15,1 4 224 0,-1 3-37 16,-2 0-27-16,-2 6 96 0,0 1 108 16,0 2 80-16,0 3-260 15,-2-3-672-15</inkml:trace>
  <inkml:trace contextRef="#ctx0" brushRef="#br0" timeOffset="90961.95">6946 16636 3645 0,'0'0'2053'0,"0"0"-1373"15,0 0-147-15,47-15 79 0,-26-2-92 16,1 0-371-16,-1-3-149 0,-6-2 0 16,1 3 0-16,-6-1 0 15,-3 1 0-15,-3 1 0 0,-2 4 0 16,-2 2 0-16,0 3 0 0,-2 5 0 15,-2 3 0-15,-7 2 0 0,-1 8 0 16,-3 7 0-16,5 5 0 16,0 4 0-16,4 1-473 0,6 0-19 0,-5 1 108 15,5 1 35-15,5-1-35 16,-3-1-100-16,2-1-452 0,0 0 331 16,-2-7 13-16,2-4-1785 0</inkml:trace>
  <inkml:trace contextRef="#ctx0" brushRef="#br0" timeOffset="91063.21">7115 16794 3429 0,'0'0'1433'0,"0"0"207"16,14-56-831-16,-7 27-301 0,-5-4-135 16,2 1-373-16,0 1 0 0,-2 4 0 15,2 5 0-15,0 3 0 0,3 4 0 16,-1 1 0-16,8 2 0 0,1-1-829 16,-3 4-516-16,3 1-540 0</inkml:trace>
  <inkml:trace contextRef="#ctx0" brushRef="#br0" timeOffset="91502.19">7326 16480 6198 0,'0'0'949'0,"0"0"-345"15,0 0-163-15,-37 33-441 16,26-15 0-16,1 2 0 0,10 0 0 16,0-3 0-16,10-2 0 0,5-3 0 15,5-5 0-15,3-6 0 16,4-1 0-16,2-7 0 0,4-6 0 15,-2-3 0-15,-4-3 0 0,-6 0 0 16,-9 1 0-16,-4 6 0 0,-1 2 0 16,-7 5 0-16,4 4 0 0,-4 1 0 15,0 0 0-15,0 5 0 0,0 12 0 16,0 10 0-16,0 8 0 0,0 6 0 16,2 0 0-16,2 0 0 15,0 0 0-15,-4 3 0 0,0 5 0 16,0-2 0-16,-10 5 0 0,-9 2 0 15,-10-1 0-15,-6 3 0 0,-2-4 0 16,-5-6 0-16,5-8 0 0,6-11 0 16,4-10 0-16,5-10 0 15,7-7 0-15,5-16 0 0,4-13 0 16,1-10 0-16,5-12 0 0,11-1 0 16,3 1 0-16,13 2 0 0,0 4 0 15,6 0 0-15,-2 5 0 16,-2-2 0-16,0 6 0 0,0 0-85 15,-6 7-1548-15,-3 1-692 0</inkml:trace>
  <inkml:trace contextRef="#ctx0" brushRef="#br0" timeOffset="92182.97">8372 16535 1696 0,'0'0'2854'0,"0"0"-2086"0,-27-47 613 0,15 33-781 0,-7 2-204 16,2 6-64-16,-5 4-240 0,1 3-19 15,0 10-73-15,1 5 0 0,3 6 0 16,-4 3 0-16,7 1 0 0,2-1 0 16,3-2 0-16,7-3 0 15,2-2 0-15,6-3 0 0,1-1 0 16,7-5 0-16,3-2 0 0,3-3 0 16,1-4 0-16,6 0 0 0,0-4 0 15,4 0 0-15,-4 2 0 16,0 2 0-16,1 2 0 0,-5 9 0 15,2 5 0-15,-4 6 0 0,-5 6 0 16,-5 1 0-16,-9 6 0 0,-2 1 0 16,-2 2 0-16,-9 0 0 0,-3-3 0 15,-7 0 0-15,-2-3 0 0,-4-3 0 16,-4-5 0-16,5-5 0 0,-5-6 0 16,4-5 0-16,2-8 0 15,4-9 0-15,-2-4 0 0,13-7 0 16,0-6 0-16,2-3 0 0,5-4 0 15,3 3 0-15,3 3 0 0,5 4 0 16,4 5 0-16,3 0 0 0,1 0 0 16,5 1 0-16,6-1 0 0,4-4 0 15,-6 6-1433-15,1-7-1097 0</inkml:trace>
  <inkml:trace contextRef="#ctx0" brushRef="#br0" timeOffset="92493.86">8738 16414 5078 0,'0'0'3114'0,"0"0"-3114"0,-42-41 0 0,26 36 0 15,1 4 0-15,-1 3 0 0,1 11 0 16,-1 6 0-16,-1 5 0 0,1 6 0 16,1 2 0-16,9 1 0 15,6 0 0-15,6 0 0 0,5-1 0 16,11-4 0-16,3-4 0 0,2-6 0 15,4-4 0-15,-6-5 0 0,-2-5 0 16,-3-4 0-16,1-4 0 16,-11-6 0-16,1-5 0 0,-9-7 0 15,2-4 0-15,-4-3 0 0,-4 0 0 16,-3 0 0-16,1 2 0 0,-4 4 0 16,4 6 0-16,2 7 0 0,-3 5 0 15,7 5 0-15,0 3-137 16,0 7-831-16,11 5-21 0,-1-2-1100 15,2-4-552-15</inkml:trace>
  <inkml:trace contextRef="#ctx0" brushRef="#br0" timeOffset="92787.05">9089 16494 7875 0,'0'0'317'0,"0"0"-317"15,-35-42 0-15,18 30 0 0,-3 3 0 16,3 8 0-16,-1 1 0 0,1 6 0 15,1 8 0-15,-1 8 0 0,-2 5 0 16,7 6 0-16,6 3 0 0,6 4 0 16,2-2 0-16,6-2 0 15,9-3 0-15,3-6 0 0,1-6 0 16,2-4 0-16,2-8 0 0,-5-3 0 16,3-6 0-16,-9-4 0 0,-1-7 0 15,-3-6 0-15,-2-5 0 16,-5-3 0-16,1-4 0 0,-4 2 0 15,-4-2 0-15,-7 3 0 0,5 5 0 16,0 5 0-16,-2 7 0 0,5 5-1682 16,3 1-146-16,3 0-345 0</inkml:trace>
  <inkml:trace contextRef="#ctx0" brushRef="#br0" timeOffset="93021.23">9416 16563 2285 0,'0'0'4966'0,"0"0"-4278"0,0 0-435 16,-21-50-253-16,11 34 0 0,-5 2 0 16,3 3 0-16,-5 4 0 15,3 4 0-15,-7 6 0 0,1 7 0 16,-3 9 0-16,2 7 0 0,0 7 0 16,5 5 0-16,6 3 0 0,1 0 0 15,9-3 0-15,15-6 0 16,1-6 0-16,15-7 0 0,4-6 0 15,3-8 0-15,1-5 0 0,0-5 0 16,-6-8 0-16,-2-5 0 0,-8-4 0 16,-4-6-333-16,-9 6-767 0,0-3-1878 0</inkml:trace>
  <inkml:trace contextRef="#ctx0" brushRef="#br0" timeOffset="93238.46">9542 16018 6867 0,'0'0'1325'0,"0"0"-1325"0,0 0 0 16,-31 43 0-16,14-6 0 0,7 7 0 15,4 6 0-15,6 4 0 16,2 6 0-16,8 6 0 0,0-2 0 16,5-2 0-16,-5-2 0 0,1-3 0 15,-5-6 0-15,-6-6 0 16,4-15-145-16,-4-7-1740 0</inkml:trace>
  <inkml:trace contextRef="#ctx0" brushRef="#br0" timeOffset="93965.17">10325 16169 3449 0,'0'0'4098'0,"0"0"-3453"16,0 0-645-16,0 0 0 0,-37 7 0 16,31-7 0-16,2 0 0 0,4 1 0 15,0 0 0-15,0 2 0 16,4 6 0-16,6 2 0 0,7 4 0 16,-1-1 0-16,-1-3-1329 0,-5-6-388 15,2-1-964-15</inkml:trace>
  <inkml:trace contextRef="#ctx0" brushRef="#br0" timeOffset="94244.1">10693 16188 5234 0,'0'0'1441'0,"0"0"76"0,0 0-1517 16,0 0 0-16,0 0 0 0,0 0 0 15,0 0 0-15,0 0 0 0,0 0 0 16,0 0 0-16,25-17 0 15,-25 17-369-15,6 1-1544 0</inkml:trace>
  <inkml:trace contextRef="#ctx0" brushRef="#br0" timeOffset="94862.95">10193 16802 1888 0,'0'0'1841'0,"0"0"288"16,0 0-1220-16,0 0-109 0,0 0-175 15,0 0-625-15,0 0 0 0,43-29 0 16,-7 10 0-16,1-1 0 0,4 4 0 16,-2 4 0-16,3 5 0 0,3 6 0 15,-1 1 0-15,3 6 0 0,-6 3 0 16,-3 5 0-16,-1 3 0 0,4 3 0 16,1 0 0-16,-5-2 0 15,-10-5 0-15,-11-4 0 0,-8-6 0 16,-8-3-537-16,-8-3-1732 0</inkml:trace>
  <inkml:trace contextRef="#ctx0" brushRef="#br0" timeOffset="113099.32">22093 10517 2096 0,'0'0'2422'0,"0"0"-886"0,0 0-535 16,0 0-129-16,0 0-607 0,0 0-265 16,0 0 0-16,0 0 0 0,0 0 0 15,-2-21 0-15,31 25 0 16,13-2 0-16,13-2 0 0,12 0 0 16,1-4 0-16,0 0 0 0,0 0 0 15,-8 2 0-15,-8 1 0 0,-13 1 0 16,-14 2-245-16,-13 2-1296 0,-12 2-3165 0</inkml:trace>
  <inkml:trace contextRef="#ctx0" brushRef="#br0" timeOffset="113438.22">22344 10565 6615 0,'0'0'1060'0,"0"0"-543"0,0 0-517 16,0 0 0-16,0 0 0 0,2 44 0 15,2-10 0-15,2 6 0 0,4 0 0 16,5-1 0-16,-3 1 0 0,3 2 0 16,-9 2 0-16,4 1 0 15,-10-1 0-15,0 0 0 0,0-5 0 16,-10-2-777-16,-1-12-888 0,-1-4-780 0</inkml:trace>
  <inkml:trace contextRef="#ctx0" brushRef="#br0" timeOffset="113625">22191 11067 6719 0,'0'0'1096'0,"0"0"-719"16,0 0-377-16,37 0 0 0,-15 0 0 16,9 0 0-16,-4 1 0 0,4 0 0 15,2-1 0-15,7-2 0 0,1-3 0 16,7 0 0-16,1-5 0 0,-3 3-973 15,-3-5-1764-15</inkml:trace>
  <inkml:trace contextRef="#ctx0" brushRef="#br0" timeOffset="114141.61">23007 10500 4438 0,'0'0'992'0,"0"0"-56"0,0 0 309 0,0 0-693 15,0 0-523-15,0 0-29 0,0 0 0 16,0 0 0-16,19 53 0 0,-17-6 0 16,-2 4 0-16,-2-1 0 15,-2 3 0-15,-1 2 0 0,-5 2 0 16,4-1 0-16,-2-4 0 0,1-7 0 16,1-7 0-16,4-6 0 0,2-8 0 15,0-5 0-15,8-5 0 0,7-5 0 16,6-3 0-16,7-6 0 0,12-1 0 15,3-8 0-15,5-3 0 0,-1-1 0 16,1-2 0-16,-7-2 0 0,-2-1 0 16,-12 4-577-16,-6-3-1924 0</inkml:trace>
  <inkml:trace contextRef="#ctx0" brushRef="#br0" timeOffset="115050.58">23921 10764 5786 0,'0'0'1077'0,"37"4"-233"15,-8-4-359-15,4-2-485 0,4-2 0 16,-2-1 0-16,-4-1 0 0,-2 0 0 16,-2 0 0-16,-6 0 0 15,2 1 0-15,-7 1 0 0,-4-1 0 16,-1 4-429-16,-7 0-523 0,-4 1-1758 0</inkml:trace>
  <inkml:trace contextRef="#ctx0" brushRef="#br0" timeOffset="115248.22">23850 10971 6567 0,'0'0'704'0,"36"3"-16"16,-3-3-455-16,0 0-233 0,2-1 0 16,2-1 0-16,-2 0 0 0,0 0 0 15,3-3 0-15,1 3 0 0,2-3 0 16,-10 1-2334-16,0-4-1183 0</inkml:trace>
  <inkml:trace contextRef="#ctx0" brushRef="#br0" timeOffset="115783.59">24683 10557 5318 0,'0'0'844'16,"-8"-41"-279"-16,12 17 115 0,13 0-336 16,1-2-108-16,11 2-31 0,5 2-205 15,3 2 0-15,6 6 0 16,-2 7 0-16,7 6 0 0,-9 9 0 16,-4 10 0-16,-8 7 0 0,-10 12 0 15,-9 4 0-15,-8 10 0 0,-6 4 0 16,-11 3 0-16,-7-1 0 0,-3 0 0 15,-4-1 0-15,-7-4 0 0,3-4 0 16,2-7 0-16,0-7 0 16,6-8 0-16,7-8 0 0,-1-8 0 15,7-10 0-15,3-3 0 0,3-12 0 16,6-8 0-16,2-7 0 0,6-3 0 16,6-5 0-16,5 4 0 0,4 5 0 15,-3 11 0-15,-1 10 0 0,-5 8 0 16,-4 9 0-16,1 8 0 15,-1 7 0-15,-2 5 0 0,0 5 0 16,1 0 0-16,3 3 0 0,6-4 0 16,3-3 0-16,6-2 0 15,2-7-553-15,-7-8-844 0,1-5-3993 0</inkml:trace>
  <inkml:trace contextRef="#ctx0" brushRef="#br0" timeOffset="116067.07">25316 10571 7683 0,'0'0'509'0,"-12"-47"-509"0,-1 35 0 16,-1 12 0-16,-5 7 0 0,-4 12 0 15,-3 8 0-15,1 5 0 16,2 7 0-16,6 4 0 0,5 2 0 16,6 2 0-16,4 3 0 0,4-3 0 15,8-6 0-15,9-8 0 0,6-10 0 16,4-10 0-16,6-8 0 15,-2-8 0-15,-2-13 0 0,-4-8 0 16,-3-7 0-16,-5-7 0 0,-7-4 0 16,-5-2 0-16,-7-3 0 15,-2-2 0-15,-5 0 0 0,-7 1 0 16,4 9 0-16,-7 5 0 0,7 12 0 16,6 10-809-16,-1 8-512 0,5 3-4513 0</inkml:trace>
  <inkml:trace contextRef="#ctx0" brushRef="#br0" timeOffset="116503.47">25603 10919 6274 0,'0'0'1353'0,"0"0"-788"0,0 0-565 16,42-59 0-16,-15 16 0 0,2-6 0 16,-3-2 0-16,-3 2 0 0,-4-4 0 15,-3-4 0-15,-3-3 0 0,-7-2 0 16,-4 1 0-16,-2 2 0 0,0 6 0 15,-4 10 0-15,0 13 0 0,2 16 0 16,-3 8 0-16,1 8 0 0,-10 15 0 16,-7 20 0-16,-6 15 0 15,0 16 0-15,3 6 0 0,5 2 0 16,7 0 0-16,5-5 0 0,7-3 0 16,15-13 0-16,8-4 0 0,8-8 0 15,8-7 0-15,4-7 0 0,5-6 0 16,-1-10 0-16,1-9-773 15,-13-4-364-15,-6-7-2864 0</inkml:trace>
  <inkml:trace contextRef="#ctx0" brushRef="#br0" timeOffset="116797.04">26085 10734 7323 0,'0'0'824'0,"-35"-37"-779"0,12 26-45 16,0 8 0-16,1 5 0 16,-1 9 0-16,0 3 0 0,7 4 0 0,3 5 0 15,7 1 0-15,6 2 0 16,6 1 0-16,11 1 0 0,3-4 0 16,7-3 0-16,2-6 0 0,0-7 0 15,-4-4 0-15,-2-4 0 0,-5-4 0 16,-5-6 0-16,-5-3 0 15,-6-4 0-15,-2-2 0 0,-6 0 0 16,-2 1 0-16,-3 4 0 0,-1 2 0 16,2 3-369-16,-1 3-1000 15,5 3 13-15,4 2-33 0</inkml:trace>
  <inkml:trace contextRef="#ctx0" brushRef="#br0" timeOffset="117264.88">26310 10827 5458 0,'0'0'1113'16,"0"0"31"-16,11-51-804 0,-11 33-236 15,-2-2-71-15,-5 1-33 0,-1 4 0 16,-8 0 0-16,-1 5 0 0,-2 3 0 16,-1 3 0-16,-5 4 0 0,0 9 0 15,-4 6 0-15,2 4 0 0,5 2 0 16,7 2 0-16,7-3 0 15,8-1 0-15,10-3 0 0,5-1 0 16,9-3 0-16,3-4 0 0,2-6 0 16,2-2 0-16,-4-4 0 15,-2-4 0-15,-4-2 0 0,-7-1 0 16,-4-2 0-16,-3 1 0 0,-5 0 0 16,-2 4 0-16,0 3 0 0,0 2 0 15,0 3 0-15,0 1 0 0,2 11 0 16,0 14 0-16,4 9 0 0,0 9 0 15,3 6 0-15,1 0 0 0,-2 1 0 16,-2 2 0-16,-4 0 0 0,-10-2 0 16,-8-3 0-16,-11-5 0 15,-6 0 0-15,-7-5 0 0,1-4 0 16,-4-7 0-16,-3-9 0 0,3-7 0 16,4-11 0-16,3-9 0 0,12-9 0 15,3-12 0-15,6-6 0 16,9-2 0-16,10 0 0 0,15 6 0 15,10 4-249-15,8 2-1011 0,-6 9-53 16,2-3-960-16</inkml:trace>
  <inkml:trace contextRef="#ctx0" brushRef="#br0" timeOffset="117438.02">26469 11194 8171 0,'0'0'21'0,"-12"50"-21"0,8-20 0 0,2-1 0 0,0 1 0 0,-2-1 0 16,0 1 0-16,-1-4 0 0,-1-2 0 16,2-3 0-16,0-4 0 15,2-5 0-15,0-4 0 0,2-7 0 16,2-1-569-16,0 0-1392 0,6-8-960 0</inkml:trace>
  <inkml:trace contextRef="#ctx0" brushRef="#br0" timeOffset="117732.91">26643 11262 8192 0,'0'0'0'0,"0"0"0"0,0 0 0 16,0 0 0-16,0 0 0 0,0 0 0 15,0 0 0-15,-27 63 0 0,17-27 0 16,4 1 0-16,4-4 0 0,4-3 0 15,8-6 0-15,5-4 0 0,3-6 0 16,1-7 0-16,3-6 0 16,-1-3 0-16,2-11 0 0,-2-6 0 15,-3-5 0-15,-1-3 0 0,-5-4 0 16,-6-6 0-16,-6-2 0 0,0-3 0 16,-6 3 0-16,-4 5 0 0,1 7 0 15,-1 3 0-15,2 9-141 0,0 1-1872 16</inkml:trace>
  <inkml:trace contextRef="#ctx0" brushRef="#br0" timeOffset="118338.02">27811 9921 2445 0,'0'0'1124'0,"0"0"-127"16,0 0 459-16,0 0-607 0,0 0-125 16,-43 55-127-16,16-20-597 0,-6 10 0 15,-2 10 0-15,-5 9 0 0,-1 10 0 16,-5 13 0-16,5 14 0 15,2 6 0-15,8 6 0 0,8 5 0 16,9-1 0-16,5 3 0 0,7-3 0 16,2-7 0-16,11-9 0 15,1-10 0-15,9-11 0 0,1-16 0 16,7-11 0-16,2-16 0 0,2-11 0 16,-2-9 0-16,-2-10 0 0,-2-8 0 15,-6-6-1549-15,-7-8-961 0</inkml:trace>
  <inkml:trace contextRef="#ctx0" brushRef="#br0" timeOffset="118768.06">28148 10362 5130 0,'0'0'2161'0,"0"0"-1381"0,0 0-659 16,0 0-121-16,0 0 0 0,-6 59 0 16,4-12 0-16,2 6 0 0,0 2 0 15,4-3 0-15,0 2 0 16,0 2 0-16,-4 3 0 0,0 1 0 15,-4-2 0-15,0-4 0 0,-2-4 0 16,2-7 0-16,-1-8 0 0,3-9 0 16,2-9-1177-16,0-10-2553 0</inkml:trace>
  <inkml:trace contextRef="#ctx0" brushRef="#br0" timeOffset="119000.27">28408 10686 5974 0,'0'0'717'16,"50"-6"427"-16,-13 2-787 0,5 3-357 16,3 1 0-16,1 0 0 0,-5 0 0 15,-6 2 0-15,-8 1 0 0,-4 0 0 16,-11-1 0-16,-4 0 0 15,-4-2 0-15,-4 0 0 0,3 0-437 16,-1 0-1080-16,0-7-3605 0</inkml:trace>
  <inkml:trace contextRef="#ctx0" brushRef="#br0" timeOffset="119192.69">28613 10564 8192 0,'0'0'0'0,"0"0"0"0,8 53 0 16,1-25 0-16,1 3 0 16,-2 0 0-16,0 1 0 0,3 2 0 0,-3 0 0 15,-2-2 0-15,0-4 0 16,-1-5 0-16,-1-10-1970 0,0-6-2520 0</inkml:trace>
  <inkml:trace contextRef="#ctx0" brushRef="#br0" timeOffset="119786.21">30711 9831 4185 0,'0'0'2566'0,"-8"-51"-1654"0,-2 32-383 0,-3 6-529 0,-5 7 0 0,-5 6 0 15,-8 11 0-15,-6 9 0 0,-3 11 0 16,-1 9 0-16,4 6 0 16,2 9 0-16,8-1 0 0,8 2 0 15,11 0 0-15,8-4 0 16,12-1 0-16,11-5 0 0,8-5 0 15,6-7 0-15,3-9 0 0,3-5 0 16,0-7 0-16,3-6 0 0,-5-3 0 16,-2-4 0-16,-12-2-1838 0,-6-3-1519 0</inkml:trace>
  <inkml:trace contextRef="#ctx0" brushRef="#br0" timeOffset="120127.97">30968 10155 7467 0,'0'0'725'16,"0"0"-725"-16,-44-4 0 0,23 17 0 16,-1 5 0-16,-1 4 0 0,0 4 0 15,7 0 0-15,3-2 0 0,9-1 0 16,4-4 0-16,6-4 0 15,5-3 0-15,1-3 0 0,1-5 0 16,1-4 0-16,0 0 0 0,3-6 0 16,-5-1 0-16,3 0 0 0,-3 0 0 15,-3 1 0-15,-1 1 0 16,-2 5 0-16,0 0 0 0,2 3 0 16,3 5 0-16,5 3 0 0,1 1 0 15,1 1 0-15,1-4 0 0,2-3 0 16,-1-4 0-16,1-2 0 0,-4-1-273 15,-5-1-1736-15,-2-3-932 0</inkml:trace>
  <inkml:trace contextRef="#ctx0" brushRef="#br0" timeOffset="120501.67">29791 10533 6370 0,'0'0'221'0,"38"-3"1179"0,24-2-1199 0,29-4-201 0,30 4 0 16,18 2 0-16,24 3 0 16,15 6 0-16,8 5 0 0,-2 4 0 15,-6 3 0-15,-15 0 0 0,-14-3 0 16,-17-2 0-16,-18-5 0 15,-23-5 0-15,-31-2-2354 0,-19-6-1119 0</inkml:trace>
  <inkml:trace contextRef="#ctx0" brushRef="#br0" timeOffset="121263.58">30292 10882 3813 0,'0'0'436'0,"0"0"-291"0,33-37 151 15,-27 27-132-15,-2 4 56 16,-4 3 396-16,0 1-68 0,0 1 93 16,-6 0 307-16,-7 1-583 0,-11 2-365 15,-7 4 0-15,-9 4 0 0,-5 1 0 16,-1-1 0-16,-1 1 0 15,-1 0 0-15,3 0 0 0,6-1 0 16,5-1 0-16,10 2 0 0,5 1 0 16,9-1 0-16,10 2 0 15,10 0 0-15,9 2 0 0,14 0 0 16,12 0 0-16,11-2 0 0,2 0 0 16,2 0 0-16,-6-3 0 0,-11 3 0 15,-8-2 0-15,-12-3 0 0,-13 0 0 16,-6-3 0-16,-4 0 0 0,-8 2 0 15,-17 4 0-15,-18 2 0 0,-13 3 0 16,-10 0 0-16,-4-2 0 0,1 0 0 16,3 3 0-16,8 0 0 15,15 0 0-15,12 1 0 0,16-2 0 16,15 1 0-16,17 1 0 0,16-1 0 16,17 0 0-16,10-2 0 0,16-3 0 15,3-3 0-15,3 1 0 16,-3-3 0-16,-9-1 0 0,-10-4 0 15,-10-2-641-15,-17 0-1312 0,-10-6-160 0</inkml:trace>
  <inkml:trace contextRef="#ctx0" brushRef="#br0" timeOffset="122756.06">31038 10874 2469 0,'0'0'2201'16,"0"0"-1069"-16,0 0-319 0,0 0 319 15,0 0-687-15,-31-35-445 0,2 34 0 16,-12 6 0-16,-5 12 0 0,1 13 0 16,1 9 0-16,5 8 0 15,8 9 0-15,8 3 0 0,11 1 0 16,8 0 0-16,4 0 0 0,10-4 0 16,9-7 0-16,3-7 0 0,9-10 0 15,2-7 0-15,3-8 0 16,3-8 0-16,-2-6 0 0,2-3 0 15,-6-9 0-15,-6-4-113 0,-6 3-1856 16,-7-3-1096-16</inkml:trace>
  <inkml:trace contextRef="#ctx0" brushRef="#br0" timeOffset="123333.62">31209 11296 6166 0,'0'0'469'0,"0"0"855"0,0 0-1091 0,0 0-233 0,0 0 0 16,0 0 0-16,0 0 0 0,13 38 0 16,-21 1 0-16,1 2 0 0,1-4 0 15,4 1 0-15,2-5 0 0,2-3 0 16,4-5 0-16,1-6 0 0,1-6 0 15,-2-5 0-15,-2-4 0 0,2-4 0 16,3-5 0-16,5-8 0 16,-2-6 0-16,3-2 0 0,-5 0 0 15,-4 5 0-15,1 3 0 0,-5 7 0 16,0 3 0-16,-2 3 0 0,0 3 0 16,0 7 0-16,-2 5 0 0,2 3 0 15,0 0 0-15,4-5 0 16,4-4 0-16,5-3 0 0,3-5 0 15,3-1 0-15,-1-7 0 0,1-2 0 16,-1-6 0-16,-3-3 0 0,-3-1 0 16,-1-2 0-16,-5-1 0 15,0-1 0-15,-4-1 0 0,0 2 0 16,0-1 0-16,-2 5 0 0,0 4 0 16,0 5 0-16,0 3 0 0,2 4 0 15,0 0-993-15,3 0-244 0,3 1-1912 0</inkml:trace>
  <inkml:trace contextRef="#ctx0" brushRef="#br0" timeOffset="123563.5">31621 11366 6911 0,'0'0'1281'0,"0"0"-1281"0,0 0 0 16,-21 46 0-16,9-19 0 0,-1 3 0 15,-1 0 0-15,3-4 0 16,1-4 0-16,4-1 0 0,4-4 0 15,2-1 0-15,8-4 0 0,7-3 0 16,5-3 0-16,7-3 0 0,4-3 0 16,4-5 0-16,0-6 0 15,-1-4 0-15,-6-6 0 0,-5-4 0 16,-8 3 0-16,-5-3-1241 0</inkml:trace>
  <inkml:trace contextRef="#ctx0" brushRef="#br0" timeOffset="123688.12">31716 11097 8192 0,'0'0'0'0,"0"0"0"15,0 0 0-15,0 0 0 0,0 0 0 16,0 0 0-16,0 0-1401 0,0 0-2237 16</inkml:trace>
  <inkml:trace contextRef="#ctx0" brushRef="#br0" timeOffset="124262.56">32189 9729 2633 0,'0'0'2797'0,"0"0"-1713"16,0 0-903-16,0 0 143 0,56 26 516 15,-17 9-507-15,9 14-333 0,6 17 0 16,1 7 0-16,7 10 0 16,5 14 0-16,1 12 0 0,-2 11 0 0,-8 8 0 15,-7 0 0-15,-11 0 0 16,-15-3 0-16,-13 0 0 0,-14-9 0 16,-21-9 0-16,-18-7 0 0,-17-11 0 15,-19-5 0-15,-7-8 0 16,-9-11 0-16,0-12 0 0,2-14 0 15,4-13 0-15,6-9 0 0,23-9-701 16,3-3-1428-16</inkml:trace>
  <inkml:trace contextRef="#ctx0" brushRef="#br0" timeOffset="127448.94">31418 11800 6482 0,'0'0'853'0,"0"0"-365"16,0 0-119-16,0 0-369 0,0 0 0 16,0 0-193-16,0 0-1564 15,0 0-3441-15</inkml:trace>
  <inkml:trace contextRef="#ctx0" brushRef="#br0" timeOffset="140299.29">19997 12319 1100 0,'0'0'120'16,"0"0"224"-16,0 0 1389 0,0 0-881 15,0 0-271-15,0 0 319 0,0 0-372 16,0 0-160-16,0 0 117 0,15-12-257 16,-15 10-4-16,0 2 64 15,2-1-196-15,-2 1-28 0,0 0 40 16,0 0-104-16,0 0 44 0,0 0 36 16,0 0-56-16,0 0 9 0,0 0-33 15,0 0 0-15,0 0 0 0,0 0 0 16,0-1 0-16,0 1 0 0,0-3 0 15,0 2 0-15,0 0 0 0,0-1 0 16,-2 0 0-16,-2 1 0 16,4 0 0-16,-2 0 0 0,0 1 0 15,-1-1 0-15,3 1 0 0,-4 0 0 16,4 0 0-16,0 0 0 0,0 0 0 16,0-2 0-16,0 1 0 15,-2 0 0-15,0-2 0 0,0 0 0 16,-4-2 0-16,0 1 0 0,-7-2 0 15,-3-1 0-15,-1 2 0 0,1 1 0 16,1 2 0-16,3-1 0 0,4 1 0 16,-3 0 0-16,5-2 0 15,-4 0 0-15,-1 0 0 0,1-1 0 16,4 3 0-16,-5-4 0 0,-3 1 0 16,-3-1 0-16,5 3 0 0,-7 0 0 15,-1 2 0-15,1 1 0 0,-4 0 0 16,1-1 0-16,-1 0 0 0,0-1 0 15,1-1 0-15,-1 0 0 0,2-1 0 16,-4-1 0-16,3-2 0 16,1 1 0-16,-4 0 0 0,9 0 0 15,-1 1 0-15,3 1 0 0,-1-1 0 16,5 3 0-16,-1-1 0 0,1 2 0 16,2 0 0-16,0 0 0 0,1 0 0 15,-3-1 0-15,0 0 0 16,-1 1 0-16,1 0 0 0,-2-3 0 15,-3 3 0-15,3-2 0 0,-3 1 0 16,-1 0 0-16,-3-3 0 0,-2 3 0 16,-1-2 0-16,-3 1 0 0,-2 1 0 15,0 1 0-15,-4 0 0 16,4 1 0-16,2-1 0 0,-1 1 0 16,3-1 0-16,-2 1 0 0,4-1 0 15,1 0 0-15,1 0 0 0,0-1 0 16,3 1 0-16,-1-2 0 0,-1 2 0 15,1 1 0-15,1 0 0 0,-1 0 0 16,-8 3 0-16,5 0 0 16,-7 2 0-16,0-1 0 0,-4 3 0 15,0 1 0-15,0-1 0 0,-2 0 0 16,2 1 0-16,4 1 0 0,0-1 0 16,0-1 0-16,2 0 0 15,3 1 0-15,1-2 0 0,2 1 0 16,3-2 0-16,1 2 0 0,5-2 0 15,2 0 0-15,0-2 0 0,5 2 0 16,-5 4 0-16,2 1 0 0,-4 3 0 16,-1 3 0-16,1-1 0 0,4-1 0 15,-5 0 0-15,1 2 0 16,4-2 0-16,-4 0 0 0,-1 2 0 16,3-2 0-16,-4-1 0 0,1 1 0 15,5 0 0-15,-4 1 0 0,-1-1 0 16,1 0 0-16,0 3 0 0,-5-2 0 15,5 3 0-15,-7 1 0 0,7 1 0 16,-7 0 0-16,7 0 0 16,0 2 0-16,-1-2 0 0,7 0 0 15,-4-1 0-15,4-1 0 0,0 1 0 16,2-3 0-16,2 2 0 0,-4-3 0 16,4 0 0-16,0 0 0 15,0-1 0-15,0-1 0 0,0-1 0 16,0 1 0-16,0-1 0 0,0 0 0 15,0-3 0-15,0 1 0 0,0-2 0 16,4 3 0-16,-2 2 0 0,4 0 0 16,2 0 0-16,-2-3 0 15,3 0 0-15,-3 1 0 0,0-2 0 16,0-2 0-16,-2 0 0 0,3-2 0 16,-1 1 0-16,2 1 0 0,-2-1 0 15,3 0 0-15,-1 0 0 0,0 1 0 16,-2 0 0-16,1 3 0 0,1 3 0 15,0 0 0-15,0 0 0 0,3-1 0 16,-5-1 0-16,4 2 0 16,5 1 0-16,-3-1 0 0,3 2 0 15,-1 0 0-15,-2 1 0 0,5 1 0 16,2-1 0-16,-3 0 0 0,1-1 0 16,-1 0 0-16,5 0 0 15,0 0 0-15,1-1 0 0,-1 0 0 16,0 1 0-16,6-1 0 0,-3-2 0 15,9-2 0-15,3-3 0 0,7-1 0 16,4-2 0-16,11-3 0 0,2-1 0 16,6 0 0-16,7-1 0 15,-5 0 0-15,9 0 0 0,-7 0 0 16,4 0 0-16,1 1 0 0,1-1 0 16,3 0 0-16,-5-2 0 0,0-3 0 15,-1-3 0-15,-3-3 0 0,-2-4 0 16,3-4 0-16,-7-5 0 0,-2-5 0 15,-6-3 0-15,-5-1 0 0,-5-2 0 16,-5-2 0-16,-8 2 0 16,-2-3 0-16,-4 0 0 0,-4 0 0 15,-3-1 0-15,-5 0 0 0,-5-2 0 16,-4 0 0-16,-1 0 0 0,-5-2 0 16,0 1 0-16,-5-3 0 15,-1-1 0-15,-4-2 0 0,-5 2 0 16,-5-1 0-16,-9 7 0 0,-8 1 0 15,-9 5 0-15,-8 3 0 0,-8 5 0 16,-6 3 0-16,-4 4 0 0,-7 1 0 16,-1 1 0-16,1 2 0 15,21 4 0-15,0-4-1810 0</inkml:trace>
  <inkml:trace contextRef="#ctx0" brushRef="#br0" timeOffset="143561.1">20897 12088 4890 0,'0'0'784'15,"0"0"-176"-15,0 41 277 0,4-13-385 16,0 5-112-16,-2 2-251 0,-2 2-137 15,2 4 0-15,-2-3 0 0,0 0 0 16,0-2 0-16,-4 0 0 0,-2-1 0 16,-3 0 0-16,3-8-257 15,-2-1-555-15,2-9-125 0,-1-8-1408 16,3-4-456-16</inkml:trace>
  <inkml:trace contextRef="#ctx0" brushRef="#br0" timeOffset="143689.6">20785 12389 6655 0,'0'0'120'16,"0"0"452"-16,16-39-44 16,1 31-211-16,2 1-317 0,-3 2 0 15,9 3 0-15,-2 2 0 0,1 1 0 16,3 5 0-16,-2 2 0 0,2-1-705 16,-8 0-1228-16,-5 0-312 0</inkml:trace>
  <inkml:trace contextRef="#ctx0" brushRef="#br0" timeOffset="143941.93">21101 12405 5490 0,'0'0'844'0,"0"0"-187"0,0 0 239 15,-39-12-700-15,35 12-87 0,-2 3-109 16,-3 9 0-16,1 8 0 0,0 5 0 16,4 0 0-16,2 1 0 0,4-5 0 15,2-2 0-15,6-2 0 0,0-4 0 16,5-5 0-16,1-3 0 0,1-5 0 15,2-1 0-15,-3-6 0 0,-3-3 0 16,-3 1 0-16,0-4 0 16,-6 0 0-16,-4-1 0 0,0-2 0 15,-4 1 0-15,2 1 0 0,-6-1 0 16,2 2 0-16,-1 1-41 0,1 3-839 16,2 3-969-16,4 4 48 15,0 0-564-15</inkml:trace>
  <inkml:trace contextRef="#ctx0" brushRef="#br0" timeOffset="144260.7">21316 12414 5450 0,'0'0'1161'0,"10"-37"115"16,-10 20-971-16,0 4-305 0,-2 3 0 15,-2 4 0-15,-6 3 0 0,4 4 0 16,-9 6 0-16,5 7 0 0,0 5 0 15,3 1 0-15,1 3 0 0,2-2 0 16,4-1 0-16,0-1 0 16,8-3 0-16,1-5 0 0,1 0 0 15,0-6 0-15,1-4 0 0,-1-1 0 16,2 0 0-16,-3-5 0 0,-3 1 0 16,0-5 0-16,-2-1 0 15,-4-5 0-15,4 0 0 0,-4-2 0 16,0 4 0-16,0-1 0 0,-4-4 0 15,0-2 0-15,-2 6-2570 0,2-5-775 16</inkml:trace>
  <inkml:trace contextRef="#ctx0" brushRef="#br0" timeOffset="144773.91">21618 12047 2993 0,'0'0'1148'0,"0"0"253"15,0 0-785-15,0 0 1 0,2 41 127 16,-2-5-348-16,-4 5-119 0,-4 4-277 16,-1-2 0-16,7-2 0 0,-2 1 0 15,-2-3 0-15,2-2 0 0,2-4 0 16,0-5 0-16,0-4 0 0,2-6 0 15,0-8 0-15,0-5 0 0,0-4 0 16,4-1 0-16,0-3 0 16,6-10 0-16,5-9 0 0,1 0 0 15,-1 1 0-15,-3 6 0 0,-8 10 0 16,4 3 0-16,-5 2 0 0,5 0 0 16,-2 1 0-16,0 5 0 15,5 4 0-15,-1 4 0 0,-4 2 0 16,0 0 0-16,-4-2 0 0,0-3 0 15,-2-3 0-15,0-3 0 0,0-1 0 16,0-1 0-16,0-2-361 0,0 2-1040 16,7-4-399-16</inkml:trace>
  <inkml:trace contextRef="#ctx0" brushRef="#br0" timeOffset="144909.39">21856 12438 6987 0,'0'0'1024'0,"0"0"-843"0,0 0-181 15,0 0 0-15,-15 33 0 0,13-24 0 16,0 1 0-16,0-3 0 16,2-1 0-16,0-1 0 0,4-1 0 15,-2-1-581-15,2-2-532 0,-2-5-411 0</inkml:trace>
  <inkml:trace contextRef="#ctx0" brushRef="#br0" timeOffset="145066.87">21953 12172 796 0,'0'0'5522'16,"0"0"-5169"-16,0 0-249 0,0 0-104 16,0 0-44-16,0 0-24 15,0 0-261-15,6 48-83 0,-2-25-752 16,-2-6-77-16,0 1-176 0</inkml:trace>
  <inkml:trace contextRef="#ctx0" brushRef="#br0" timeOffset="145484.95">22062 12464 3753 0,'0'0'945'16,"-10"-36"-57"-16,2 15-372 0,-3 1-224 15,3 6 181-15,0 4-209 0,2 4 0 16,2 6 88-16,-1 0-260 0,-1 3-60 16,-2 2-32-16,4 3 0 0,-2 0 0 15,6-1 0-15,0 0-24 16,0 0 24-16,0-1-12 0,4 0 8 15,-2-4 4-15,2 2 0 0,-4-2 12 16,6 1-12-16,-2-1 0 0,-4 1 12 16,6-1-12-16,-1-1 0 15,1 3 16-15,0-1-16 0,2 9 0 16,3 8-4-16,-1 6 4 0,0 9 12 16,-3 1 0-16,-1 1-12 0,-6 1 232 15,0 2-163-15,-6 1-69 0,-5-4 0 16,-5-1 0-16,-3-4 0 0,-4 0 0 15,-2-6 0-15,-1-5 0 0,-1-7 0 16,-2-6 0-16,0-7 0 16,8-3 0-16,1-10 0 0,3-8 0 15,7-7 0-15,3-5 0 0,7-3 0 16,7-3 0-16,11 4 0 0,5-1 0 16,4 2 0-16,4-4 0 15,4 2 0-15,0-2-929 0,-10 10-244 16,4-3-439-16</inkml:trace>
  <inkml:trace contextRef="#ctx0" brushRef="#br0" timeOffset="145793.67">22188 12208 6394 0,'0'0'577'0,"-12"46"-25"16,6-14-88-16,-2 0-259 0,6 1-205 15,-3 0 0-15,3-2 0 0,2-1 0 16,2-4 0-16,0-2 0 0,3-3 0 15,-1-2 0-15,0-7 0 0,-2-4 0 16,2-4 0-16,0-3 0 16,2-1 0-16,7-4 0 0,5-5 0 15,3-3 0-15,2 0 0 0,0-1 0 16,-3 5 0-16,-1 2 0 0,-1 1 0 16,-5 5 0-16,-5 0 0 15,-4 1 0-15,2 6 0 0,-1 8 0 0,-1 4 0 16,2 4 0-16,-4 1 0 15,0-3 0-15,2-3 0 0,0-2 0 16,0 0 0-16,1-2 0 0,-3 2 0 16,0-4 0-16,-2-4-2018 15,0-1-1291-15</inkml:trace>
  <inkml:trace contextRef="#ctx0" brushRef="#br0" timeOffset="147315.01">17568 10059 3137 0,'0'0'544'0,"0"0"-80"15,0 0 477-15,0 0-285 0,0 0-124 16,0 0 121-16,-28 46-353 15,21-25-44-15,7 5 96 0,0 4-196 16,9 3 12-16,1 5-135 0,-2 4-33 16,-4 0 0-16,7 1 0 0,-7 2 0 15,2-4 0-15,-2-5 0 16,2-2-109-16,5-6-107 0,-5-9-460 16,2-6-105-16,-6-5-267 0,4-8-2166 0</inkml:trace>
  <inkml:trace contextRef="#ctx0" brushRef="#br0" timeOffset="147855.06">17647 10478 3693 0,'0'0'232'0,"0"0"673"15,0 0-469-15,0 0-88 0,0 0 96 16,0 0-344-16,0 0 68 16,0 0 269-16,43 34-277 0,1-21 44 15,12-2 92-15,6 0-148 0,12-1 32 16,11-2 112-16,10-2-172 15,10-3-91-15,9 0-29 0,4-2 0 16,6-1 0-16,2-4 0 0,6-3 0 16,9-3 0-16,1-3 0 0,-3 1 0 15,-5 1 0-15,-18 2 0 16,-13 4 0-16,-16 0 0 0,-19 5-241 16,-10 3-235-16,-10 4 108 0,-17 2-92 15,-4-2 51-15,-9 1 89 0,-5-2-556 16,-7-4-649-16</inkml:trace>
  <inkml:trace contextRef="#ctx0" brushRef="#br0" timeOffset="148406.94">17744 10043 4494 0,'0'0'60'0,"0"0"68"16,21-45-116-16,-23 32-12 0,-4-1-176 15,-3 2 23-15,3 3 153 0,-2 3 213 16,6 2-109-16,2 3 116 0,0 1 476 15,2 0-368-15,6 2-156 0,15 8 60 16,12-1 1-16,13 2-25 0,14-4 108 16,8-1-152-16,12-4 16 0,18 1 100 15,7-1-188-15,9 3-8 0,2 3-28 16,0 5-52-16,-3 4-4 16,-1 1 0-16,-2-1-196 0,-1 1-152 15,3-5-480-15,4-2 91 0,-4-8 29 16,-5-3 64-16,-14-4 616 15,-14-7 28-15,-21-2 436 0,-15-1 100 16,-14-2-4-16,-18 1 73 0,-11-3-369 16,-9 0-4-16,-11 3-88 0,-5-1-144 15,-8 6-104-15,0 4-260 0,2 2 107 16,6 3 161-16,7 1 96 16,8 0-8-16,4 3 8 0,4 1 32 15,2 5 44-15,8 11 101 0,6 5 387 16,3 8-124-16,-2 4-40 0,-7 4-247 15,-4 6-153-15,0 6 0 0,-2 4 0 16,1-2 0-16,1 2 0 0,4-1 0 16,11-4 0-16,4-4 0 0,-3-8 0 15,-5-13-1866-15,-7-9-3900 0</inkml:trace>
  <inkml:trace contextRef="#ctx0" brushRef="#br0" timeOffset="201378.6">24783 12678 1584 0,'0'0'1385'16,"0"0"-493"-16,0 0-91 0,0 0 399 16,0 0-427-16,0 0-145 0,0 0 172 15,0 0-671-15,0 0-129 16,0 0 0-16,2 5 0 0,-4 8 0 16,-2 5 0-16,-3 2 0 0,5 6 0 15,0 3 0-15,0-1 0 0,2 3 0 16,2 3 0-16,0 2 0 15,0 2 0-15,5 3 0 0,-5 5 0 16,0 2 0-16,-2 2 0 0,0 3 0 16,0 1 0-16,-4 2 0 15,-3 5 0-15,3-1 0 0,-2 0 0 16,2 1 0-16,0 0 0 0,2 0 0 16,2 3 0-16,0 0 0 0,4 2 0 15,0 2 0-15,2 3 0 0,0 0 0 16,-1 2 0-16,-3 0 0 0,0 4 0 15,-2 4 0-15,0 3 0 0,-2-1 0 16,-5 0 0-16,1 0 0 16,0 0 0-16,0 0 0 0,2 0 0 15,0 2 0-15,-1-2 0 0,1-1 0 16,2 1 0-16,-4-1 0 16,2 0 0-16,-2-1 0 0,-1 2 0 15,-1-1 0-15,0-2 0 0,0 1 0 16,-1 0 0-16,-1-1 0 15,0 2 0-15,1 0 0 0,1 2 0 16,0-1 0-16,0 0 0 0,-1 0 0 16,1 0 0-16,0-1 0 0,0-3 0 15,1-2 0-15,-1-6 0 0,6-4 0 16,-2-4 0-16,2-5 0 0,0-2 0 16,2-3 0-16,-2-6 0 0,0-4 0 15,-3-4 0-15,3-7 0 0,-2-6 0 16,2-4 0-16,0-8 0 15,0-6 0-15,2-4 0 0,0-4 0 16,0-4-493-16,0 0-1240 0,0-13-676 0</inkml:trace>
  <inkml:trace contextRef="#ctx0" brushRef="#br0" timeOffset="202464.7">26401 17357 904 0,'0'0'0'15,"0"0"-536"-15</inkml:trace>
  <inkml:trace contextRef="#ctx0" brushRef="#br0" timeOffset="202958.31">25901 17466 5330 0,'0'0'52'16,"0"0"88"-16,33-7 748 0,-31 0-443 15,-2-6 31-15,0-6 316 0,0-9-723 16,0-7-69-16,0-5 0 15,0-10 0-15,2-6 0 0,2-8 0 16,0-7 0-16,3-8 0 0,1-12 0 16,2-8 0-16,3-10 0 0,1-6 0 15,1-6 0-15,-1-3 0 0,1-3 0 16,-1 0 0-16,-2 1 0 0,-1 5 0 16,-3 2 0-16,-4 0 0 0,-2 5 0 15,0 4 0-15,-2 3 0 0,-4 3 0 16,-2 8 0-16,-2 1 0 0,-1 10 0 15,-1 4 0-15,0 10 0 0,2 7 0 16,-1 6 0-16,1 8 0 16,4 9 0-16,0 4 0 0,2 9 0 15,2 5-197-15,0 6-351 0,2 3-112 16,2 6-749-16,0 1 280 0,0 2 85 16,2 0-2041-16</inkml:trace>
  <inkml:trace contextRef="#ctx0" brushRef="#br0" timeOffset="203110.88">26081 14393 4490 0,'0'0'972'0,"0"0"84"0,56 41-575 16,-19-28-53-16,17-5 120 16,14 1-331-16,19-5-217 0,16-2 0 15,17-2 0-15,14-3 0 0,17-3 0 16,6-3 0-16,11 0 0 0,3 1 0 16,1 2 0-16,-1 3 0 0,-5 0 0 15,-5 3 0-15,-4 0 0 0,-12 6-197 16,-9 0-319-16,-10 4-168 0,-37-1-1265 15,-10-2-368-15</inkml:trace>
  <inkml:trace contextRef="#ctx0" brushRef="#br0" timeOffset="203580.56">28807 14501 1648 0,'0'0'3214'0,"-14"38"-2382"16,8-7 221-16,0 7-541 0,-3 8-116 15,-1 11 8-15,0 6-271 0,-3 8-133 16,5 9 0-16,4 6 0 16,4 9 0-16,0 7 0 0,2 11 0 15,-2 6 0-15,0 11 0 0,-6 6 0 16,-1 8 0-16,-3 3 0 15,0 5 0-15,-3 1 0 0,3-2 0 16,4 0 0-16,0-6 0 0,-1-9 0 16,3-3 0-16,-4-10 0 0,0-12 0 15,-5-12 0-15,1-17 0 0,-3-20 0 16,-1-19 0-16,4-19 0 0,1-13-1986 16,1-16-1087-16</inkml:trace>
  <inkml:trace contextRef="#ctx0" brushRef="#br0" timeOffset="204233.91">26813 16699 5830 0,'0'0'644'0,"0"0"-391"0,0-38 163 0,4 6-184 0,6-10 40 15,2-5 228-15,7-6-455 16,4-8-45-16,2-8 0 0,2-5 0 16,-1-3 0-16,1-2 0 0,-4-1 0 15,0 3 0-15,-1 11 0 0,1 9 0 16,0 14 0-16,-2 15 0 15,-3 10 0-15,-7 12 0 0,-5 8-25 16,-2 15-95-16,0 11 28 0,0 13 92 16,2 7-24-16,-1 5 24 0,3 1 0 15,2 2 4-15,3-3-4 0,5-8 0 16,5-7-4-16,8-12 4 0,4-10 8 16,10-9 12-16,3-7 0 0,8-12 168 15,0-6-163-15,-1-4-25 0,-3-4 0 16,-4 0 0-16,-5 0 0 15,-6 8 0-15,-4 4 0 0,-8 11 0 16,-6 6 0-16,-7 13 0 0,-4 9 0 16,-1 9 0-16,-1 7 0 0,-2 5 0 15,-4 4 0-15,0 0 0 16,-6 1 0-16,-2-1 0 0,-3-2 0 16,1 0 0-16,0-4 0 0,-1-2 0 15,3-7 0-15,2-12-549 0,4-9-1476 16,2-13-1501-16</inkml:trace>
  <inkml:trace contextRef="#ctx0" brushRef="#br0" timeOffset="204892.96">24733 12486 5838 0,'0'0'989'0,"50"6"-61"0,-3-5-491 0,13 0-437 15,6 0 0-15,3 1 0 0,1 2 0 16,10 2 0-16,7 1 0 15,10 1 0-15,13 0 0 0,12 2 0 16,12-2 0-16,13 2 0 0,10-2 0 16,15 1 0-16,10 1 0 0,10-2 0 15,10 4 0-15,1-1 0 16,6-1 0-16,0 2 0 0,-1 1 0 16,3-3 0-16,-4-2 0 0,-7-1 0 15,-1 0 0-15,-15-3 0 0,-15-1 0 16,-16-3 0-16,-22 1 0 0,-22 1 0 15,-22-1 0-15,-21 5 0 0,-22 1-281 16,-13 1-347-16,-7 5 132 0,-1-1-213 16,-6-4-83-16,-1-2-845 0</inkml:trace>
  <inkml:trace contextRef="#ctx0" brushRef="#br0" timeOffset="205361.9">28921 12684 1224 0,'0'0'3918'0,"0"0"-3346"0,52 19 313 0,-15-13-209 16,13-2-136-16,7-3-163 0,10-1-377 15,9-3 0-15,7-1 0 16,4-1 0-16,-1-1 0 0,1-1 0 16,-4 1 0-16,-9 1 0 0,-5-1 0 15,-12 3-45-15,-3 2-179 0,-10 1-520 16,-7 0-37-16,-6 3 5 0,-8 2-493 15,-11-3 113-15,-4 1-841 0</inkml:trace>
  <inkml:trace contextRef="#ctx0" brushRef="#br0" timeOffset="205942.86">30025 12619 5762 0,'0'0'1049'0,"0"0"-473"0,0 0 192 16,0 0-731-16,0 0-37 0,0 0 0 15,0 0 0-15,0 0 0 0,0 0 0 16,12 64 0-16,-8-19 0 0,1 3 0 16,-3 2 0-16,2 3 0 15,-2 6 0-15,0 4 0 0,-2 2 0 16,0 10 0-16,-2 5 0 0,-2 6 0 16,0 4 0-16,-3 3 0 0,3 5 0 15,0 3 0-15,4 6 0 16,-2 4 0-16,2 1 0 0,-2 3 0 15,-4 1 0-15,0 5 0 0,-5 5 0 16,1 4 0-16,-5 3 0 16,1 3 0-16,-3 5 0 0,-1 4 0 15,1 4 0-15,1 3 0 0,3 0 0 16,3 2 0-16,4 1 0 0,0-1 0 16,4 0 0-16,-1 0 0 0,3-2 0 15,5-2 0-15,1-4 0 0,2-3 0 16,0-6 0-16,5-4 0 15,-5-5 0-15,0-6 0 0,3-8 0 16,-3-19 0-16,2-5 0 0,-1-5 0 16,1-9 0-16,-4 6 0 15,0-11 0-15,-2-14 0 0,-2-11 0 16,-2-17 0-16,0-12 0 0,3-12 0 16,-1-13 0-16,0-4-2730 0,-2-18-2560 0</inkml:trace>
  <inkml:trace contextRef="#ctx0" brushRef="#br0" timeOffset="206736.75">23015 14628 2789 0,'0'0'2437'0,"0"0"-1649"0,40-10-268 16,-7 6 341-16,2-1-429 0,8 1-92 15,7-1-315-15,4 0-25 0,8 3 0 16,0 2 0-16,0 2 0 0,-2 8 0 16,-7 0 0-16,1 1 0 15,-2 0 0-15,-5-3 0 0,1 0 0 16,-3-2 0-16,-3-3-177 0,-9-1-527 15,-4-2-309-15,-11-1-1684 0</inkml:trace>
  <inkml:trace contextRef="#ctx0" brushRef="#br0" timeOffset="207020.04">23753 14337 6591 0,'0'0'472'15,"0"0"-452"-15,50 18 116 0,-11-7 168 16,-2 0-256-16,9-1 36 16,-1 3-40-16,5 1-40 0,0-1-8 15,-1 1-156-15,-5 1-196 0,-11 2 8 16,-13 2-541-16,-13 1 417 0,-10 0 472 16,-9 5 196-16,-9-2 368 15,-3 4-43-15,-10-2 387 0,-1-1-512 16,-4-2-263-16,0-2-133 0,6-4 0 15,8-7 0-15,10-3-617 16,7-6-1080-16,10-6-1120 0</inkml:trace>
  <inkml:trace contextRef="#ctx0" brushRef="#br0" timeOffset="207871.95">31933 15184 1096 0,'0'0'2261'0,"0"0"-2149"16,0 0 40-16,0 0 452 0,0 0-39 15,0 0 83-15,0 0-4 0,0 0-360 16,-41-27-43-16,1 20 171 0,-5-1-204 15,-3-1-104-15,-6 3-52 16,-3 1-48-16,-7 1-4 0,-3-1 0 16,-1 4-8-16,-2-1-40 0,-2-2-88 15,-5 2 24-15,1-2 112 0,-1-1-20 16,5 3 24-16,-1 2-4 0,7-2 0 16,4 2-4-16,4-1-52 0,11-1-348 15,8 1 155-15,14 1 41 0,10-3-248 16,15-1-92-16,11-4-16 0,5 1-753 15,11-4 96-15</inkml:trace>
  <inkml:trace contextRef="#ctx0" brushRef="#br0" timeOffset="208198.11">31114 14880 3997 0,'0'0'48'0,"-33"-12"12"0,10 8-52 16,1-2 0-16,-3 3 184 0,2-1 97 15,5 2 47-15,5 0 116 16,5 2-164-16,6 0-40 0,0 0 168 16,2 0-195-16,-2 0-5 0,0 1 180 15,0 2-252-15,-3 2-72 0,-1 1-32 16,-6 2-32-16,-3 4-4 0,-5 1 28 16,-7 0-20-16,-2-1 72 0,-2-1 96 15,-2 2-84-15,-2-1 36 0,-3-2 24 16,3 3-136-16,2 0 17 0,8-2-37 15,7-3 0-15,8 3 0 0,5 0 0 16,5 4 0-16,7 5 0 16,9 5 0-16,11 2 0 0,14 4 0 15,15-1 0-15,10-4 0 16,17 0 0-16,6-6 0 0,2-1 0 16,-23-6 0-16,-6-7-3294 0</inkml:trace>
  <inkml:trace contextRef="#ctx0" brushRef="#br0" timeOffset="210428.15">24741 14729 2433 0,'0'0'560'0,"0"0"1713"15,0 0-1417-15,0 0-87 0,0 0 179 16,0 0-595-16,0 0-353 0,0 0 0 16,0 0 0-16,-29 1 0 0,31-1 0 15,5 0 0-15,1 0 0 0,9 0 0 16,1 3 0-16,7-3 0 0,4 0 0 15,2-3 0-15,4 2 0 16,0 0 0-16,-4 0 0 0,-2-1 0 16,-4 0 0-16,-7 2 0 0,-3 0 0 15,-7 0-69-15,-2 0-1528 0,-3 4-167 0</inkml:trace>
  <inkml:trace contextRef="#ctx0" brushRef="#br0" timeOffset="210952.91">25031 14737 2485 0,'0'0'1260'0,"0"0"185"16,0 0-413-16,0 0-271 0,0 0 283 16,0 0-879-16,0 0-165 0,0 0 0 15,0 0 0-15,0-1 0 0,0 3 0 16,0 4 0-16,2 5 0 0,0 10 0 16,-2 7 0-16,4 6 0 0,-2 4 0 15,0 1 0-15,2 4 0 0,0 0 0 16,5 1 0-16,-1-1 0 0,0-2 0 15,-2-2 0-15,5-5 0 16,-7-3 0-16,-2-1 0 0,-2-5 0 16,0-3 0-16,0-4 0 0,-2-8 0 15,2-3 0-15,-2-4 0 16,2-3 0-16,-2-5 0 0,2-6 0 16,-2 1-537-16,0-10-2672 0</inkml:trace>
  <inkml:trace contextRef="#ctx0" brushRef="#br0" timeOffset="211209.3">25037 15319 1896 0,'0'0'1765'0,"0"0"-1105"16,0 0 533-16,0 0-453 0,0 0-271 16,0 0 579-16,0 0-627 0,0 0-421 15,-74-22 0-15,14 30 0 16,-9 4 0-16,-1 2 0 0,2 1 0 16,0-3 0-16,16-4 0 0,17-7 0 15,18-9 0-15,13-2 0 0,17-10-3406 0</inkml:trace>
  <inkml:trace contextRef="#ctx0" brushRef="#br0" timeOffset="212053">29839 15168 64 0,'0'0'1644'0,"0"0"-1620"16,0 0-24-16,0 0 973 0,0 0-141 16,0 0 105-16,0 0-261 0,0 0-60 15,23-23 241-15,-23 22-409 0,0-1 16 16,0-2 193-16,0 3-657 16,0 0 0-16,-5-2 0 0,-7 2 0 15,-13 1 0-15,-6 3 0 0,-6 2 0 16,-2 3 0-16,2 0 0 0,4-1 0 15,6 2 0-15,8-4 0 16,5 1 0-16,7-5 0 0,7 2 0 16,0 0 0-16,4 1 0 0,9-2-129 15,-1 1-1243-15,1-3-565 0</inkml:trace>
  <inkml:trace contextRef="#ctx0" brushRef="#br0" timeOffset="212394.74">29576 15197 5658 0,'0'0'1741'16,"0"0"-948"-16,0 0-793 0,0 0 0 15,0 0 0-15,0 0 0 0,0 40 0 16,0-11 0-16,0 5 0 0,0 2 0 16,2 0 0-16,0-1 0 0,1 1 0 15,-3 0 0-15,0 0 0 0,0-4 0 16,-5 0 0-16,-1-6 0 0,4-4 0 15,-2-6 0-15,2-5 0 16,0-7 0-16,0-1 0 0,2-2 0 16,-2-1 0-16,2 0-573 0,0-10-1452 0</inkml:trace>
  <inkml:trace contextRef="#ctx0" brushRef="#br0" timeOffset="212675.63">29446 15658 3929 0,'0'0'1581'0,"0"0"-709"0,0 0 669 15,50 11-1272-15,-21-11-269 16,4 0 0-16,2-1 0 0,0-3 0 16,0 1 0-16,0 1 0 0,-6 1 0 15,-2 1 0-15,-8 3 0 16,-7 5 0-16,-8 0 0 0,-4-1-2930 0</inkml:trace>
  <inkml:trace contextRef="#ctx0" brushRef="#br0" timeOffset="-214184.99">24752 12469 1528 0,'0'0'600'16,"0"0"669"-16,0 0-989 0,0 0-80 15,0 0 216-15,0 0-183 0,0 0-29 16,0 0-12-16,-40 27-172 0,9-3-8 16,-6 3 36-16,-2 1 56 0,0 2 44 15,-7 4-56-15,-3 4-84 0,-7 5-8 16,-4 3 0-16,-6 5-4 15,0 1 4-15,-5 4 0 0,-3 1 4 16,1 0-4-16,1 0 8 0,0 1-4 16,4-1 36-16,1 0 100 15,10-5-140-15,1-4-60 0,19-13-944 16,3-6-569-16</inkml:trace>
  <inkml:trace contextRef="#ctx0" brushRef="#br0" timeOffset="-212793.79">23369 13197 4297 0,'0'0'197'0,"0"0"99"15,0 0-96-15,0 0-112 16,0 0 40-16,33 61 4 0,-21-21-116 15,-3 8 32-15,-3 3 104 0,-4 2-80 16,0 4 44-16,-2 9 68 16,0 4-88-16,0 10 0 0,-6 8-24 15,-1 6-72-15,1 6 16 0,-6 5-12 16,-1 7-4-16,-1 5 0 0,-3 12 0 16,-1 9 8-16,-5 8-8 0,2 9 28 15,-3 6-8-15,-3 8 168 0,-6 7 157 16,-5 4-169-16,-3 4-84 0,2 4-12 15,-7-1-72-15,5-2-8 16,-2-4 20-16,5-8-20 0,7-12 0 16,7-11-24-16,7-9-4 0,7-11-196 15,4-8-513-15,3-8 93 16,3-11-8-16,3-9-421 0,1-27 229 16,2-8-545-16</inkml:trace>
  <inkml:trace contextRef="#ctx0" brushRef="#br0" timeOffset="-212338.2">22850 18209 6018 0,'0'0'24'0,"52"-8"64"0,6-14 100 15,16-15 221-15,15-14-269 0,12-14-28 16,23-20-8-16,6-7-104 0,1-2 0 16,-3 1-484-16,-17 12-133 15,-3-1-115-15,-28 23-1077 0,-5 0-600 0</inkml:trace>
  <inkml:trace contextRef="#ctx0" brushRef="#br0" timeOffset="-211433.96">23090 15323 2104 0,'0'0'2414'0,"-52"22"-2110"0,33-14 40 16,15-6 300-16,2-1-380 15,4-1-88-15,9-3 141 0,11-10-189 16,26-11 104-16,20-11 196 15,21-9-160-15,14-6-40 0,7-5-40 16,8-2-180-16,4-1-8 0,4 1 8 16,0 3-8-16,-10 3-56 0,-7 6-476 15,-16 6-116-15,-14 8-317 0,-23 11-1604 16,-15 4-144-16</inkml:trace>
  <inkml:trace contextRef="#ctx0" brushRef="#br0" timeOffset="-211044">23191 15653 1844 0,'0'0'641'0,"-52"31"-241"0,34-16 112 16,1-2-284-16,5-3-8 0,4-1 272 15,-1-3-115-15,9-4 51 0,0-2 328 16,17-1-412-16,20-11 77 0,25-9 351 15,21-11-344-15,22-8-132 16,7-7-263-16,20-2-33 0,7-4 0 16,1 1 0-16,-1 0 0 0,-9 3 0 15,-14 4 0-15,-13 3-117 16,-14 4-303-16,-13 2-448 0,-16 7 39 16,-20 7-243-16,-12 7-1293 0</inkml:trace>
  <inkml:trace contextRef="#ctx0" brushRef="#br0" timeOffset="-210254.89">24092 13115 4646 0,'0'0'104'0,"0"0"76"0,0 0-36 15,0 0-140-15,-20 53-4 0,11-6 32 16,-1 14-4-16,0 10 76 0,-3 4 60 16,-1 5-140-16,8 9-8 15,-3 1 20-15,5 6-32 0,0 7 60 16,-2 4-64-16,2 2 0 0,-2 0-32 16,-3-2-240-16,1-2 88 15,4-6 124-15,2-14 40 0,2-10 4 16,2-15 16-16,2-12-172 0,2-14-933 15,-4-9-672-15</inkml:trace>
  <inkml:trace contextRef="#ctx0" brushRef="#br0" timeOffset="-209993.71">24177 13196 5742 0,'0'93'4'0,"4"12"56"16,-4 16 36-16,-2-7-52 0,-6 4 8 15,-2 1-4-15,1 4-40 16,3-3-8-16,0-2 0 0,2-2 4 15,-3-3-8-15,1-2-208 0,0-4-360 16,2-28-296-16,-4-7-1726 0</inkml:trace>
  <inkml:trace contextRef="#ctx0" brushRef="#br0" timeOffset="-209543.58">23770 15345 4978 0,'-11'59'396'15,"5"12"-56"-15,2 19-168 0,-4 7-12 16,-2 8-44-16,-1 5 48 0,3 6 193 15,2 6-145-15,4 7-24 16,-2 6-92-16,-1 6-96 0,-1 6-12 16,-2 3-160-16,-2-1 0 15,-1-4 84-15,3-11-4 0,0-10-9 16,2-14 33-16,-1-14-432 0,3-13-292 0,2-25-393 16,0-13-2612-16</inkml:trace>
  <inkml:trace contextRef="#ctx0" brushRef="#br0" timeOffset="-209247.1">23968 15432 6514 0,'-2'38'61'0,"2"26"119"16,0 25 108-16,0 15-120 0,-4 17 40 15,-2 8 152-15,-2 9-148 0,1 5-11 16,-3 4-201-16,0 6 0 0,-1 5 0 16,-1-2 0-16,-2-3 0 15,1-9 0-15,5-16 0 16,2-17 0-16,6-22-89 0,0-30-1159 15,2-20-973-15</inkml:trace>
  <inkml:trace contextRef="#ctx0" brushRef="#br0" timeOffset="-195978.98">23239 15225 1424 0,'0'0'1109'0,"0"0"1120"15,0 0-1461-15,0 0-144 16,0 0 237-16,0 0-489 0,0 0-44 16,0 0 96-16,0 0-371 0,0-13-53 15,0 10 0-15,6 0 0 0,6-8 0 16,19-8 0-16,15-7 0 16,14-10 0-16,16-3 0 0,7 0 0 15,12-6 0-15,10 0 0 0,11 0 0 16,10 1 0-16,4 5 0 0,1 3 0 15,-3 8 0-15,-15 6 0 0,-11 6 0 16,-22 6 0-16,-20 6-65 0,-18 4-623 16,-22 1-265-16,-9 0-2152 0</inkml:trace>
  <inkml:trace contextRef="#ctx0" brushRef="#br0" timeOffset="-195527.92">23174 15690 4386 0,'0'0'1084'0,"0"0"-428"0,0 0 33 0,0 0 275 15,0 0-551-15,0 0-413 0,29-34 0 16,7 8 0-16,11-8 0 0,17-4 0 15,9-1 0-15,5-3 0 0,15-3 0 16,2 0 0-16,2 1 0 16,1 3 0-16,-1 2 0 0,-4 3 0 15,-2 4 0-15,-9 5 0 16,-9 3 0-16,-13 5-53 0,-11 2-235 0,-14 3-16 16,-12 4-576-16,-8 1-245 15,-11 0-312-15</inkml:trace>
  <inkml:trace contextRef="#ctx0" brushRef="#br0" timeOffset="-194736.12">23952 12969 2685 0,'0'0'1933'16,"0"0"-1533"-16,0 0 56 0,8 50 284 15,-4-10-512-15,-4 12-83 0,0 12 167 16,-2 7-116-16,-4 11 48 0,-2 8 172 16,-3 3-264-16,5 4 0 0,0 0-19 15,4 2-133-15,-2 1 0 16,0-7 0-16,-5 0 0 0,-3-6 0 16,-3-7 0-16,7-3 0 15,-2-7 0-15,4-8 0 0,4-10 0 16,2-12 0-16,0-14 0 0,8-11-33 15,2-13-379-15,-2-16-965 0,1-4-559 16,-7-14-1790-16</inkml:trace>
  <inkml:trace contextRef="#ctx0" brushRef="#br0" timeOffset="-194494.72">24210 13067 2953 0,'0'0'1449'0,"0"0"-1329"0,0 0 776 16,0 0-264-16,0 0-79 0,0 0-25 15,-2 44-188-15,-6 19 16 16,0 16 9-16,-5 11-365 0,-1 1 0 16,1 6 0-16,1 6 0 0,1 3 0 15,3 5 0-15,0 0 0 16,2-2 0-16,0-1 0 0,-1-5 0 15,1-3 0-15,0-7 0 0,-2-5-545 16,1-26-592-16,3-8-2672 0</inkml:trace>
  <inkml:trace contextRef="#ctx0" brushRef="#br0" timeOffset="-193987.74">23817 15316 2897 0,'-18'38'1468'0,"1"-4"-1311"0,-3 14 455 0,5 1-324 0,5 10 72 16,4 8 220-16,1 9-315 0,3 7-5 15,2 7 48-15,0 8-192 0,4 11 48 16,5 14 112-16,-1 11-224 0,0 7-28 16,3 2-20-16,-3-5 28 15,0-10-32-15,0-10 4 0,1-15-4 16,-1-14 0-16,-2-14-332 0,-6-9-348 15,0-21-329-15,0-11-2612 0</inkml:trace>
  <inkml:trace contextRef="#ctx0" brushRef="#br0" timeOffset="-193672.32">23917 15475 5178 0,'0'0'264'15,"0"0"-24"-15,0 0 28 0,0 0-128 16,0 0 60-16,31 45 189 0,-27-6-85 15,-2 15 120-15,-2 14 132 0,0 13-327 16,-2 15-229-16,-2 13 0 16,-3 14 0-16,-3 6 0 0,-4 0 0 15,-3-1 0-15,3-5 0 0,1-7 0 16,1-4 0-16,-3-9-369 0,7-28-2212 16,-4-11-312-16</inkml:trace>
  <inkml:trace contextRef="#ctx0" brushRef="#br0" timeOffset="-191256.95">23693 13841 1812 0,'0'0'128'0,"0"0"741"0,0 0 263 16,0 0-964-16,0 0 0 0,0 0 277 15,0 0-217-15,0 0 28 0,0 0 396 16,-8 0-188-16,8 0 69 0,-4-1 367 16,-4 0-484-16,-7-5-395 15,-16-3-21-15,-16-3 0 0,-11-3 0 16,-15 0 0-16,-5 0 0 0,-11 0 0 16,-4 0 0-16,-6 3 0 0,-5 3 0 15,11 5 0-15,11 4 0 16,16 5 0-16,22 4 0 0,15 0 0 15,15-2-313-15,12-1-1364 0,8-3-356 0</inkml:trace>
  <inkml:trace contextRef="#ctx0" brushRef="#br0" timeOffset="-190729.94">24497 13047 5910 0,'0'0'476'16,"0"0"493"-16,9-54-361 0,-9 25-379 16,-4-10-229-16,-15-9 0 0,-12-10 0 15,-17-8 0-15,-12-4 0 0,-12-1 0 16,-15 2 0-16,-10 8 0 15,-10 8 0-15,-15 13-1217 0,27 14-836 16,0 12-1829-16</inkml:trace>
  <inkml:trace contextRef="#ctx0" brushRef="#br0" timeOffset="-190045.84">23286 16648 992 0,'0'0'2641'0,"0"0"-2589"0,0 0 584 16,0 0-103-16,0 0 99 15,-8 38 240-15,-25-12-571 0,-11 7-117 0,-11 4-24 16,-5 3-84-16,2-3 60 16,-6 1 84-16,0 0-196 0,-3-4-24 15,-1 1-4-15,0-2-376 0,0-3-96 16,12-4-501-16,15-11 141 0,8-4-381 0</inkml:trace>
  <inkml:trace contextRef="#ctx0" brushRef="#br0" timeOffset="-189328.92">24282 17150 5694 0,'13'54'460'0,"-7"16"25"15,-4 21-29-15,-6-1-232 0,-8 4-36 16,-7 3-132-16,-4-10-56 0,-4 2-108 16,-8-1-672-16,8-26-249 0,-16 20-468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19T18:35:36.7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7316 7395 2016 0,'0'0'521'0,"0"0"-269"0,0 0 1345 15,0 0-1121-15,35-12-232 0,-29 7 52 16,-2-3-116-16,2-1-16 0,-2-3 140 16,-4-2-144-16,0 1-4 0,0-2 81 15,0 5-93-15,-4-1-16 0,0 0 0 16,-2 1-100-16,-4-1 16 15,-7-1 40-15,0 4-52 0,-3-3 60 16,-9 2 128-16,0-1-152 0,-8 2-8 16,-9 0-8-16,-5-1-44 0,-7 1-8 15,-6 1 0-15,-11 1-8 16,-10 1-52-16,-3 4-288 0,-5 1 88 16,2 2 44-16,-2 4-73 0,4 4 193 15,4-2 96-15,0 3-12 0,7-1 0 16,-1 1 0-16,5 3 4 15,-3 1 4-15,7 0 4 0,-5 4 116 0,3 1-39 16,0 4 3-16,1 3-8 16,9 4-68-16,-2 3-4 0,13 3 0 15,3 0 4-15,13 1-4 0,12-1 0 16,9-1-28-16,12-1-32 0,8-1-85 16,15-2 69-16,16-2 56 0,10-2 8 15,17-3 8-15,13 1 4 16,14-2 0-16,8 2-8 0,7-1 8 15,9-1 0-15,5-3-4 0,8-6 4 16,7-4 8-16,1-5 4 0,1-5 92 16,-1-6 121-16,-2-5-89 15,1-11 24-15,-9-3 136 0,-10-6-132 16,-5-4-8-16,-12-7 48 0,-6-5-124 16,-18-5 32-16,-11-6 61 0,-8-3-173 15,-9-2 0-15,-14 3 0 0,-12 1 0 16,-17 4 0-16,-24 8 0 15,-22 3 0-15,-22 9-197 0,-21 7-435 16,-18 8 180-16,-19 6 3 0,-14 4-547 16,26 6-321-16,-6-1-1276 0</inkml:trace>
  <inkml:trace contextRef="#ctx0" brushRef="#br0" timeOffset="12995.17">4238 16029 2092 0,'0'0'2101'0,"0"0"-2005"15,0 0-48-15,0 0 409 0,14-35-89 16,-4 24-44-16,-8 1 232 0,3 5-200 15,-1 0-11-15,-4 0 371 0,2-2-264 16,-2-3-171-16,0-4-281 16,-2 0 0-16,2-1 0 0,0 1 0 15,-4 2 0-15,-1-1 0 0,-1-1 0 16,-2-2 0-16,-4 0 0 0,-7-2 0 16,-2 2 0-16,-10 1 0 0,-6 3 0 15,-10 1 0-15,-5 5 0 0,-6 3 0 16,-4 2 0-16,4 1 0 0,-2 0 0 15,2 4 0-15,-4 2 0 16,4 4 0-16,1 1 0 0,-5 4 0 16,4 5 0-16,-6 4 0 0,2 7 0 15,-3 7 0-15,3 7 0 0,5 9 0 16,-1 7 0-16,2 7 0 16,6 6 0-16,9-2 0 0,10 1 0 0,14-4 0 15,17-6 0-15,4-6 0 16,23-6 0-16,11-8 0 0,19-7 0 15,16-10 0-15,22-11 0 0,10-10 0 16,13-5 0-16,6-9 0 16,2-4 0-16,-8-3 0 0,6-7 0 15,-12 0 0-15,-9-4 0 0,-18 0 0 16,-13-4 0-16,-12-4 0 0,-14-2 0 16,-15-4 0-16,-15-3 0 0,-16-5 0 15,-10-8 0-15,-21-7 0 0,-13-3 0 16,-5-3 0-16,-5 3 0 15,-6 3 0-15,-2 11 0 0,-2 11 0 16,-4 14 0-16,-5 12 0 0,-1 12 0 16,16 4-1161-16,0 6-1300 0</inkml:trace>
  <inkml:trace contextRef="#ctx0" brushRef="#br0" timeOffset="18822.38">7839 7956 5834 0,'0'0'656'0,"0"0"165"16,0 0-13-16,0 0-735 0,0 0-73 16,2 46 0-16,8-12 0 15,-4 6 0-15,4 0 0 0,1 1 0 0,3 4 0 16,-1 3 0-16,1 0 0 16,-4 0 0-16,5-6 0 0,-5-4 0 15,-1-4 0-15,-1-8 0 0,-2-4 0 16,4-8 0-16,-6-5 0 15,-1-7 0-15,1-2 0 0,6-12 0 16,2-15 0-16,7-13 0 0,-2-13 0 16,3-10 0-16,1-5 0 0,-5-7 0 15,5 1 0-15,-4 10 0 0,-1 14 0 16,-1 14 0-16,-9 17 0 0,-2 10 0 16,0 5 0-16,-4 4 0 0,-4 6-697 15,0 9-356-15,2-1-359 16,-2 7-2270-16</inkml:trace>
  <inkml:trace contextRef="#ctx0" brushRef="#br0" timeOffset="19208.06">8275 8382 5798 0,'0'0'1041'0,"47"-4"-197"16,-20-6-335-16,-10-4-509 0,-1 0 0 15,-5-4 0-15,-7-3 0 0,-4-1 0 16,0-1 0-16,-7-1 0 0,-3 5 0 15,-4 2 0-15,-3 4 0 16,1 5 0-16,-5 7 0 0,0 6 0 16,1 13 0-16,-1 10 0 0,0 10 0 15,1 4 0-15,3 0 0 0,7 0 0 16,10-6 0-16,4-4 0 0,16-7 0 16,3-8-165-16,12-8 133 0,3-9 12 15,5-4 20-15,-2-7 0 16,3-3 8-16,-3-2 16 0,-6-2 8 15,-6 2-20-15,-4 3-12 0,-15 2 0 16,-4 6-12-16,-1 1 24 0,-5 0 0 16,-7 1 117-16,3-3-129 15,-6-2 0-15,0-5 0 0,-1-2 0 16,5-4 0-16,2-1 0 0,4 1 0 16,0 0 0-16,4 0 0 0,6 7 0 15,-3 2 0-15,-1 5 0 0,-2 1 0 16,0 3 0-16,2 1-629 15,-2 0-572-15,3 2-383 0</inkml:trace>
  <inkml:trace contextRef="#ctx0" brushRef="#br0" timeOffset="19613.12">8632 8277 6326 0,'0'0'1209'16,"-14"47"-552"-16,14-21-657 0,0-3 0 15,6 0 0-15,4-6 0 16,9-4 0-16,4-3 0 0,4-9 0 15,4-1 0-15,-5-9 0 0,5-6 0 16,-6-5 0-16,-8-1 0 0,-3-1 0 16,-8 0 0-16,-3 2 0 15,-3 6 0-15,0 3 0 0,-3 5 0 16,-1 4 0-16,2 2 0 0,-6 3 0 16,2 11 0-16,0 9 0 0,1 7 0 15,-1 3 0-15,6 3 0 0,2 1 0 16,2 7 0-16,3 7 0 15,-3 4 0-15,-4 4 0 0,0 2 0 16,-15 0 0-16,-1 1 0 0,-11-5 0 16,-4-3 0-16,-2-3 0 0,-2-9 0 15,-7-8 0-15,5-11 0 0,4-14 0 16,2-9 0-16,4-13 0 0,2-19 0 16,3-14 0-16,3-14 0 0,13-11 0 15,10 0 0-15,23 2 0 16,20 8 0-16,5 11 0 0,2 8 0 15,-2 7 0-15,-5 4 0 0,-4 3 0 16,-1-1 0-16,-15 4-1694 0,-3 0-2227 16</inkml:trace>
  <inkml:trace contextRef="#ctx0" brushRef="#br0" timeOffset="20030.45">9323 7956 5290 0,'0'0'424'0,"-6"-44"208"0,6 29 193 0,0 9-365 16,0 2-56-16,0 4-247 0,0 3-157 15,0 12 0-15,-5 18 0 0,5 12 0 16,0 12 0-16,5 3 0 0,-1-4 0 15,2 3 0-15,-2 2 0 16,-2-3 0-16,2-3 0 0,-4-7 0 16,0-4 0-16,0-8 0 0,0-7 0 15,0-3 0-15,-4-8-37 0,-2-6-1884 16,2-6-192-16,2-6-1512 0</inkml:trace>
  <inkml:trace contextRef="#ctx0" brushRef="#br0" timeOffset="20185.66">9195 8290 5922 0,'0'0'368'0,"0"0"457"16,0 0 199-16,0 0-971 0,0 0-53 15,0 0 0-15,43-21 0 16,-22 17 0-16,3-2 0 0,5-3 0 16,2-2 0-16,5-2 0 0,-5 0 0 15,-5 2-17-15,-3 3-2184 0,-8 0-532 16</inkml:trace>
  <inkml:trace contextRef="#ctx0" brushRef="#br0" timeOffset="20525.96">9552 7843 6358 0,'0'0'873'0,"2"36"-5"15,-2-8-775-15,0 8-93 16,0 5 0-16,-2 7 0 0,-2 3 0 15,4 2 0-15,-2 4 0 0,-2 1 0 16,0-2 0-16,4-4 0 0,-2-2 0 16,2-9 0-16,0-6 0 15,2-9 0-15,2-11 0 0,2-8 0 0,-2-7 0 16,6-14 0-16,7-12 0 16,4-10 0-16,-1-4 0 0,1 2 0 15,0 6 0-15,-9 11 0 0,-2 8 0 16,-3 8 0-16,-3 7 0 0,0 12 0 15,-4 11 0-15,0 5 0 16,0 4 0-16,0-4 0 0,0-3 0 16,2-5 0-16,6-3 0 0,-2-4 0 15,1-5 0-15,1-3 0 0,-6-3-753 16,2-1-748-16,2-3-576 0</inkml:trace>
  <inkml:trace contextRef="#ctx0" brushRef="#br0" timeOffset="20682.06">9873 8342 5970 0,'0'0'1741'16,"0"0"-1260"-16,0 0-481 0,0 0 0 16,0 0 0-16,-42 39 0 0,32-18 0 15,4-1 0-15,2-6 0 0,8-1 0 16,2-2 0-16,4-3 0 16,1-2 0-16,-1-4-1485 0,0-1-488 15,-4-2-1793-15</inkml:trace>
  <inkml:trace contextRef="#ctx0" brushRef="#br0" timeOffset="20769.2">9961 8093 4914 0,'0'0'0'0,"0"0"12"0,0 0 144 16,0 0-156-16,0 0-392 0,0 0-1645 0</inkml:trace>
  <inkml:trace contextRef="#ctx0" brushRef="#br0" timeOffset="21009.53">10067 8326 7007 0,'0'0'720'16,"-41"-11"-384"-16,20 13-207 0,0 9-129 16,-2 3 0-16,5 5 0 0,8 3 0 15,7 2 0-15,3 2 0 0,3 2 0 16,11-3 0-16,3-5 0 15,7-5 0-15,7-8 0 0,2-5 0 16,3-5 0-16,1-8 0 0,-4-5 0 16,2-3 0-16,-8-6 0 0,-6 5-1694 15,-9-5-1243-15</inkml:trace>
  <inkml:trace contextRef="#ctx0" brushRef="#br0" timeOffset="21196.16">10261 7925 6735 0,'0'0'948'0,"-20"58"-840"0,13-20 244 16,-1 3-303-16,6 1-49 0,2 1 0 15,0 2 0-15,2 1 0 16,6-1 0-16,-1 3 0 0,-1-1 0 16,-2-3 0-16,-2-4 0 0,2-3 0 15,0-5 0-15,-4-9-1113 16,0-8-436-16,2-7-556 0</inkml:trace>
  <inkml:trace contextRef="#ctx0" brushRef="#br0" timeOffset="21517.41">10315 8352 3733 0,'0'0'1713'0,"0"0"-997"0,0 0-87 16,0 0 207-16,0 0-520 0,25-37-67 16,-5 22-249-16,3 0 0 0,-2 1 0 15,-7 2 0-15,-1 3 0 16,-3 3 0-16,0 2 0 0,-6 3 0 16,-4 1 0-16,0 1 0 0,0 6 0 15,-8 9 0-15,-8 10 0 16,-1 4 0-16,-4 2 0 0,1-1 0 15,3-3 0-15,7-4 0 0,4-2 0 16,6-2 0-16,6-4 0 0,10-1 0 16,5-4 0-16,6-5 0 0,8-5 0 15,-4-1 0-15,2-3 0 0,-2-2 0 16,-4-2 0-16,-6 0 0 0,-7-2-2530 0</inkml:trace>
  <inkml:trace contextRef="#ctx0" brushRef="#br0" timeOffset="22157.18">11167 8188 5774 0,'0'0'1065'0,"0"0"-525"0,-21 41-132 16,15-10-3-16,4 6-405 16,2 0 0-16,0-1 0 0,0-2 0 15,2-3 0-15,4-3 0 0,2-5 0 16,3-6 0-16,-1-5 0 0,0-6 0 15,3-6 0-15,-3-7 0 16,4-8 0-16,3-4 0 0,-7-3 0 16,1 0 0-16,-1 1 0 0,0 5 0 15,-4 6 0-15,-1 6 0 0,-5 4-21 16,2 3-107-16,2 11 116 0,-4 8-12 16,0 3 44-16,4 0-20 0,2-7 165 15,4-6-165-15,7-5 0 16,0-6 0-16,7-1 0 0,-7-8 0 15,4-4 0-15,-7-3 0 0,-2-1 0 16,-1-3 0-16,-7 1 0 0,2 0 0 16,-6 2 0-16,0 1 0 0,-6 2 0 15,2 4 0-15,2 3 0 16,-2 2-785-16,4 2-1028 0,0 1-220 16,4-3-1320-16</inkml:trace>
  <inkml:trace contextRef="#ctx0" brushRef="#br0" timeOffset="22455.45">11634 8269 5318 0,'0'0'1641'0,"0"0"-408"16,0 0-1233-16,0 0 0 0,-50-23 0 15,29 23 0-15,1 8 0 0,-1 7 0 16,7 4 0-16,3 3 0 0,-1 5 0 16,8 0 0-16,0-1 0 0,4-3 0 15,8-3 0-15,4-4 0 16,3-5 0-16,1-5 0 0,-1-5 0 15,1-4 0-15,1-5 0 0,-7-5 0 16,5 2 0-16,-9-2 0 0,4 4 0 16,-6 0 0-16,-2 4 0 15,-2 2 0-15,0 2 0 0,5 1 0 16,-5 10 0-16,4 8 0 0,-2 2 0 16,2 2 0-16,2-5 0 0,0-4 0 15,3-4 0-15,1-2 0 0,0-3 0 16,3-4 0-16,-3 0-1461 15,-6-4-460-15,2-3-1225 0</inkml:trace>
  <inkml:trace contextRef="#ctx0" brushRef="#br0" timeOffset="22639.58">11795 7867 8123 0,'0'0'69'0,"0"0"-69"16,0 0 0-16,-10 33 0 0,1 4 0 15,3 8 0-15,6 7 0 0,0 2 0 16,0 5 0-16,4 4 0 0,7 1 0 16,-5-5 0-16,4-5 0 0,5-7 0 15,-3-10 0-15,5-9 0 16,-3-12-185-16,3-9-2396 0,-7-8-128 0</inkml:trace>
  <inkml:trace contextRef="#ctx0" brushRef="#br0" timeOffset="22809.38">11969 7868 6482 0,'0'0'1257'16,"0"0"-804"-16,-11 66-453 0,7-14 0 15,-6 9 0-15,8 2 0 0,-2 3 0 16,4 1 0-16,4-5 0 0,2-3 0 16,8-5 0-16,-1-7 0 0,1-4 0 15,3-6 0-15,-3-7 0 16,-1-13-449-16,-3-7-1952 0,-6-10-1773 0</inkml:trace>
  <inkml:trace contextRef="#ctx0" brushRef="#br0" timeOffset="23215.54">12299 8270 5634 0,'0'0'916'0,"0"0"-439"15,0 0-73-15,-45-19 60 0,22 18-167 16,-2 1-297-16,5 1 0 0,3 6 0 16,5-2 0-16,1 4 0 0,7 1 0 15,4 0 0-15,4 3 0 16,9 1 0-16,12 0 0 0,8 0 0 15,8 4 0-15,0-2 0 0,7 2 0 16,-11 1 0-16,0-2 0 16,-10-2 0-16,-6 1 0 0,-11-2 0 15,-10 1 0-15,-12 3 0 0,-7-2 0 0,-12 2 0 16,-2 0 0-16,-4-4 0 16,-9-2 0-16,7-4 0 0,-2-3 0 15,4-4 0-15,6-1 0 0,10-1 0 16,6-1 0-16,13 0 0 0,-2 2-1866 15,8 0-1475-15</inkml:trace>
  <inkml:trace contextRef="#ctx0" brushRef="#br0" timeOffset="25448.13">5352 15805 3017 0,'0'0'916'16,"0"0"-303"-16,0 0 531 0,0 0-488 15,0 0-251-15,0 0 51 0,-2 53-20 16,-9-7-52-16,1 5-219 16,0 0-165-16,-1-1 0 0,5 0 0 15,-2 0 0-15,6 0 0 0,-2-1 0 16,4-4 0-16,0-5 0 0,4-6 0 16,0-6 0-16,4-4 0 0,0-9 0 15,3-7 0-15,1-8-613 0,-1 0-1644 16,-1-12-272-16</inkml:trace>
  <inkml:trace contextRef="#ctx0" brushRef="#br0" timeOffset="25652.12">5372 15735 6374 0,'0'0'213'0,"0"0"163"15,-16 54 140-15,10-18 197 0,0 5-713 16,1 4 0-16,5 4 0 0,0 2 0 15,0 2 0-15,11 0 0 0,1-1 0 16,7 1 0-16,1-5 0 16,-1-2 0-16,2-3 0 0,-3-6 0 15,3-6 0-15,-5-10 0 0,1-7-1798 16,-7-13-1055-16</inkml:trace>
  <inkml:trace contextRef="#ctx0" brushRef="#br0" timeOffset="25853.09">5623 15802 7115 0,'0'0'692'0,"0"0"-360"15,-11 46-279-15,7-10-53 0,0 6 0 16,2 4 0-16,2 3 0 0,0 3 0 16,0 5 0-16,-6 0 0 0,2 0 0 15,-3-3 0-15,3-5 0 16,0-5 0-16,4-11 0 0,4-9-421 15,0-10-443-15,3-10-1185 0,3-4-136 16</inkml:trace>
  <inkml:trace contextRef="#ctx0" brushRef="#br0" timeOffset="26116.56">5850 16244 5950 0,'0'0'1373'16,"0"0"-653"-16,-33-33-571 0,14 25-149 15,3 3 0-15,-1 4 0 16,1 4 0-16,-1 10 0 0,3 7 0 16,-3 6 0-16,7 5 0 0,4 2 0 15,6-2 0-15,8-2 0 0,10-7 0 16,5-7 0-16,2-5 0 0,6-9 0 16,-2-2 0-16,0-6 0 15,-6-8 0-15,1-1 0 0,-7-3 0 16,-11-3 0-16,-2-1 0 0,-4-3 0 15,-6 3 0-15,-4 0 0 0,-5 3 0 16,-5 0 0-16,5 2 0 16,3 6-249-16,6-1-1364 0</inkml:trace>
  <inkml:trace contextRef="#ctx0" brushRef="#br0" timeOffset="26349.5">5949 15855 2625 0,'0'0'4030'16,"11"-41"-3002"-16,-7 30-620 0,-2 8-307 15,-2 3-101-15,0 8 0 0,0 12 0 16,0 19 0-16,0 12 0 0,4 8 0 16,6 4 0-16,1-4 0 0,-1 1 0 15,2-1 0-15,3-4 0 16,-9-5 0-16,-2-6 0 0,2-6 0 15,-6-6 0-15,-2-13-449 0,-2-6-1712 16,-6-10-1757-16</inkml:trace>
  <inkml:trace contextRef="#ctx0" brushRef="#br0" timeOffset="26473.15">5929 16241 7443 0,'0'0'749'0,"51"-15"-749"0,-24 2 0 16,0 0 0-16,2 0 0 0,0-3 0 15,0 1 0-15,-7 4-437 0,-1-3-4789 16</inkml:trace>
  <inkml:trace contextRef="#ctx0" brushRef="#br0" timeOffset="27064.02">6821 16136 5266 0,'0'0'644'0,"0"0"189"0,-16-45-425 0,1 35 24 16,-5 2 28-16,-3 5-311 0,-4 3-149 15,-2 7 0-15,7 9 0 16,-3 6 0-16,8 8 0 0,5 3 0 15,4 2 0-15,8 0 0 0,4-3 0 16,8-6 0-16,7-4 0 16,1-9 0-16,7-7 0 0,0-7 0 15,0-8 0-15,0-6 0 0,-2-6 0 16,-5 0 0-16,-3-1 0 0,-3 2 0 16,-7 4 0-16,-7 2 0 0,0 6 0 15,-5 8 0-15,-5 3 0 0,-2 10 0 16,-3 9 0-16,3 10 0 15,-3 3 0-15,5 3 0 0,-2 5 0 16,1 1 0-16,1 3 0 0,-5 3 0 16,5 0 0-16,-2 2 0 0,8-5 0 15,-3-8 0-15,7-6 0 0,7-11 0 16,3-4 0-16,2-8 0 0,9-10 0 16,4-10 0-16,8-10 0 15,4-18 0-15,2-9-725 0,-6 7-668 16,-8-6-940-16</inkml:trace>
  <inkml:trace contextRef="#ctx0" brushRef="#br0" timeOffset="27328.09">6999 16060 7023 0,'0'0'1000'0,"0"0"-831"0,0 0-169 16,0 0 0-16,0 0 0 0,-10 35 0 15,4 0 0-15,-3 4 0 0,3 1 0 16,6-4 0-16,-4 0 0 0,4-5 0 15,8-3 0-15,3-8 0 0,5-6 0 16,1-5 0-16,3-6 0 16,1-4 0-16,0-8 0 0,-1-6 0 15,-3-5 0-15,-3-6 0 0,-1-5 0 16,1-2 0-16,-7-3 0 16,-1 2 0-16,-2 5 0 0,-4 4 0 15,0 7 0-15,0 7 0 0,0 2-161 16,6 4-803-16,2 0-921 0,1 1 304 15,1-1-300-15</inkml:trace>
  <inkml:trace contextRef="#ctx0" brushRef="#br0" timeOffset="27466.17">7278 16077 6422 0,'0'0'1233'0,"0"41"-696"16,-4-12-537-16,2 3 0 0,-2 2 0 15,2 2 0-15,-2-2 0 0,4-8 0 16,0-1 0-16,0-8 0 0,4-5 0 15,4-5 0-15,0-7 0 0,-1-9-333 16,3-2-1464-16,-10-10-1052 0</inkml:trace>
  <inkml:trace contextRef="#ctx0" brushRef="#br0" timeOffset="27606.96">7371 15669 7327 0,'0'0'528'16,"0"0"-276"-16,0 0-167 0,0 0-85 15,0 0 0-15,0 0 0 0,0 0-185 16,0 0-631-16,0 0-1797 0,-24 36-1733 16</inkml:trace>
  <inkml:trace contextRef="#ctx0" brushRef="#br0" timeOffset="27794.97">7460 15735 7295 0,'0'0'748'15,"0"0"-599"-15,0 0-149 0,-25 55 0 16,25-15 0-16,0 9 0 16,7 2 0-16,-3 2 0 0,2-2 0 15,-2 3 0-15,0 0 0 0,-2-2 0 16,-2-1 0-16,-2 2 0 16,-6-4 0-16,-2-8 0 0,3-8-769 15,1-13-880-15,-2-11-2597 0</inkml:trace>
  <inkml:trace contextRef="#ctx0" brushRef="#br0" timeOffset="27967.55">7388 16159 7075 0,'0'0'848'0,"0"0"-579"16,0 0-269-16,41-4 0 0,-28 4 0 16,1-2 0-16,-1 1 0 0,1-2 0 15,0-1 0-15,3 0 0 0,0 0 0 16,-7 3-981-16,0 1-260 15,-4 0-2036-15</inkml:trace>
  <inkml:trace contextRef="#ctx0" brushRef="#br0" timeOffset="28199.8">7634 16261 2605 0,'0'0'2261'0,"0"0"-1185"16,47-28 297-16,-26 5-625 15,-4-3-619-15,-1 0-129 0,-10-1 0 16,3 0 0-16,-9 0 0 0,0 4 0 15,-9 7 0-15,3 4 0 0,-8 10 0 16,-3 6 0-16,1 11 0 16,-1 8 0-16,-4 9 0 0,5 6 0 15,6 5 0-15,-5 4 0 0,9 0 0 16,6-2 0-16,0-6 0 0,10-5 0 16,7-7 0-16,3-9 0 0,18-9 0 15,9-8 0-15,11-10-221 0,-4-3-2264 16,2-9-1197-16</inkml:trace>
  <inkml:trace contextRef="#ctx0" brushRef="#br0" timeOffset="28587.17">8386 15626 6146 0,'0'0'757'0,"-14"68"-201"15,8-17 177-15,-1 6-733 0,3 7 0 16,-2 4 0-16,6 2 0 0,0-1 0 16,0 0 0-16,2-4 0 15,-2-2 0-15,0-7 0 0,0-6 0 16,-6-6 0-16,2-9 0 0,-4-8-561 15,-1-10-788-15,-1-8-3661 0</inkml:trace>
  <inkml:trace contextRef="#ctx0" brushRef="#br0" timeOffset="28743.63">8254 16101 5278 0,'0'0'1080'15,"37"-33"-435"-15,-20 19-13 0,-7 5-75 16,-4-2-557-16,3-4 0 0,1-6 0 15,6-4 0-15,1-4-85 16,0-1-527-16,3-3-220 0,1 6-349 16,-5 1-2265-16</inkml:trace>
  <inkml:trace contextRef="#ctx0" brushRef="#br0" timeOffset="29379.45">8591 15651 5670 0,'0'0'856'15,"-21"75"-191"-15,11-19 203 0,0 5-735 16,-1 6-133-16,5 6 0 0,-4 1 0 15,6 2 0-15,2-6 0 0,-3-4 0 16,5-8 0-16,0-10 0 16,5-8 0-16,1-9 0 0,-2-11 0 15,-2-10 0-15,2-7 0 0,2-8 0 16,5-14 0-16,5-12 0 0,5-12 0 16,4-2 0-16,1 3 0 0,-9 9 0 15,0 10 0-15,-7 10 0 0,-6 7 0 16,-4 6 0-16,0 3 0 15,0 8 0-15,0 8 0 0,-6 6 0 16,2 0 0-16,4 0 0 0,-6-4 0 16,6 1 0-16,0-2 0 0,0-3 0 15,0-4 0-15,2-4 0 16,2-5 0-16,6-3 0 0,0-1 0 0,5-7 0 16,8-5 0-16,-3-3-353 15,1 1-163-15,0 2-184 0,-5 2 375 16,-1 0 293-16,-3 2 32 0,2 0 12 15,-1-1 188-15,-3-2 233 0,1-2-65 16,-1-3 32-16,-2-5 113 16,0-2-513-16,1-3 0 0,-7 1 0 15,2-1 0-15,-4-1 0 0,-6 4 0 16,2 7 0-16,-3 5 0 0,1 6 0 16,-4 6 0-16,-5 9 0 0,-5 7 0 15,3 9 0-15,3 2 0 0,7 2 0 16,1-2 0-16,6-2 0 0,6-4-349 15,11-3-83-15,4-6 112 16,6-3-140-16,4-1-213 0,0-4 61 16,-5-1-112-16,5 2 708 0,-10-2 4 15,-4-1-112-15,-7 0 124 0,-4-1 284 16,-2-1 588-16,-4 0-352 16,0-1-71-16,0 0 395 0,0 0-396 15,-4 0-164-15,-2-3-263 0,2-4-21 16,2-6 0-16,-2-7 0 0,4-4 0 15,6-2 0-15,2 2 0 0,2 3 0 16,-3 2 0-16,-1 1 0 16,2 1 0-16,-6 1 0 0,2 4-1730 15,0 1-1135-15</inkml:trace>
  <inkml:trace contextRef="#ctx0" brushRef="#br0" timeOffset="29644.08">9265 16152 3577 0,'0'0'3746'0,"0"0"-2906"0,0 0-811 16,0 0-29-16,0 0 0 0,0 0 0 16,35-25 0-16,-35 6 0 0,0 0 0 15,-4 0 0-15,4 3 0 0,-6 3 0 16,2 4 0-16,1 4 0 0,-1 4 0 16,-2 1 0-16,-8 13 0 15,-7 12 0-15,0 13 0 0,-1 9 0 16,1 4 0-16,6-2 0 0,9-2 0 15,6-5 0-15,15-7 0 0,3-8 0 16,11-7 0-16,4-6 0 16,2-4 0-16,5-5 0 0,1-5 0 15,5-6 0-15,-9-7 0 0,-15 3-2582 16,-1-5-1840-16</inkml:trace>
  <inkml:trace contextRef="#ctx0" brushRef="#br0" timeOffset="29779.61">9612 16443 7987 0,'0'0'205'0,"0"0"-205"16,0 0 0-16,-39 25 0 0,18-22 0 16,5-2-649-16,11-4-3357 0</inkml:trace>
  <inkml:trace contextRef="#ctx0" brushRef="#br0" timeOffset="36818.19">21924 10802 4141 0,'0'0'449'0,"-37"20"-257"0,22 3 180 15,1 4-28-15,1 8-24 0,5 4 308 16,6 2-299-16,2 4-45 0,0-1 124 16,6-2-268-16,5-1 4 0,5-6 60 15,-1-3-164-15,-1-5 16 16,3-6-16-16,-1-6-28 0,3-7-12 15,-1-5 0-15,3-3-12 0,0-10 12 16,-1-5-64-16,3-7-88 16,-4-2 4-16,-3-4-112 0,-3 6 48 15,-5 4 60-15,-4 10-24 0,-4 8-72 16,2 9 51-16,-2 10-3 0,4 6 180 16,2 5 20-16,3 1 16 0,3-2-12 15,3-3-4-15,5-2 88 16,1-4-4-16,2-6 33 0,3-7 103 15,1-7-128-15,2-4 20 0,4-12 172 16,-6-9-168-16,4-6 0 0,-6-7 144 16,-6-3-96-16,-7-5-4 0,-4-1-63 15,-4 0-97-15,-4-1 0 0,0 0 0 16,-6-3 0-16,-4 0 0 0,-5 1 0 16,5 4 0-16,4 6 0 0,2 7-785 15,4 5-232-15,0 9-551 16,4 2-2670-16</inkml:trace>
  <inkml:trace contextRef="#ctx0" brushRef="#br0" timeOffset="37122.26">22517 10661 6374 0,'-4'33'893'0,"4"-1"-317"0,-2 11-227 0,2 1-349 15,2 3 0-15,2 2 0 16,2 0 0-16,5 0 0 0,-5-2 0 15,4-2 0-15,1-1 0 0,-5-5 0 16,-4-4 0-16,0-6 0 0,-2-4 0 16,0-7 0-16,0-9 0 0,0-5 0 15,0-4 0-15,2-13 0 0,6-13 0 16,7-7 0-16,1-5 0 0,1 3 0 16,-3 10 0-16,1 7 0 0,-3 9 0 15,-2 9 0-15,3 9 0 16,-3 8 0-16,3 4 0 0,-3 4 0 15,2-2 0-15,1 0 0 0,-5-3 0 16,2-5 0-16,-3 0 0 16,-3-5 0-16,2-4-413 0,-4-4-215 15,2-2 19-15,2 0-1051 0,5-5-185 0</inkml:trace>
  <inkml:trace contextRef="#ctx0" brushRef="#br0" timeOffset="37434.9">22939 11089 3633 0,'0'0'1993'0,"0"0"-960"0,-23-45 443 15,11 34-1419-15,-1 0-57 0,1 4 0 16,4 5 0-16,-3 2 0 0,3 11 0 16,-2 9 0-16,-5 8 0 0,1 9 0 15,8 0 0-15,1 2 0 0,1-3 0 16,4-6 0-16,4-5 0 0,7-11 0 16,9-5 0-16,3-9 0 15,2-6 0-15,4-9 0 0,-4-6 0 16,-3-6 0-16,-1-3 0 0,-4 2 0 15,-5 2 0-15,-6 6 0 0,-2 7 0 16,-2 7 0-16,-2 4 0 16,-2 5 0-16,0 13 0 0,-6 13 0 15,6 8 0-15,-2 3 0 0,0-3 0 16,4-10 0-16,10-5 0 0,0-6 0 16,3-6 0-16,1-9-721 15,-3-1-912-15,-1-6-672 0</inkml:trace>
  <inkml:trace contextRef="#ctx0" brushRef="#br0" timeOffset="37625.32">23110 10559 6663 0,'0'0'548'0,"2"-34"348"16,-2 28-811-16,0 8-85 0,-4 8 0 16,-2 12 0-16,2 17 0 0,4 11 0 15,4 7 0-15,6 0 0 16,1 0 0-16,3 3 0 0,-3 4 0 15,-3 2 0-15,-6 0 0 0,-2-1 0 16,-4-6 0-16,-7-6-57 16,5-16-1291-16,-4-8-1822 0</inkml:trace>
  <inkml:trace contextRef="#ctx0" brushRef="#br0" timeOffset="37735.11">23028 11187 6170 0,'0'0'813'0,"0"0"163"16,53-37-743-16,-26 28-233 0,-2 0 0 15,2 1 0-15,-6 1 0 0,1 0 0 16,1 0 0-16,0-4 0 0,-2 2-1197 16,-5-4-1877-16</inkml:trace>
  <inkml:trace contextRef="#ctx0" brushRef="#br0" timeOffset="38309.73">24132 11168 2257 0,'0'0'3213'0,"0"0"-2497"15,0 0 21-15,0 0-309 0,-3-35-84 16,-1 31 153-16,-4-2-497 16,-2-2 0-16,-9 2 0 0,1 4 0 15,-1 3 0-15,4 12 0 0,1 9 0 16,-3 7 0-16,7 5 0 0,0 1 0 16,4 0 0-16,6-5 0 15,2-1 0-15,8-4 0 0,4-6 0 16,5-4 0-16,0-5 0 0,1-9 0 15,5-2 0-15,0-10 0 0,-2-5 0 16,-1-5 0-16,1-2 0 0,-6 1 0 16,-7 7 0-16,-4 5 0 0,-2 7 0 15,-4 3 0-15,0 0 0 0,0 4 0 16,2 8 0-16,-2 7 0 0,5 1 0 16,1 0-41-16,-2-2-327 15,4-8-284-15,3-2 120 0,1-4-81 16,2-6-859-16,-1-2-53 0,-1-8-1124 0</inkml:trace>
  <inkml:trace contextRef="#ctx0" brushRef="#br0" timeOffset="38622.08">24448 10721 6731 0,'0'0'1320'15,"0"0"-1179"-15,0 0-141 0,0 0 0 16,0 0 0-16,-33 69 0 0,16-13 0 15,1 8 0-15,3-2 0 0,7 4 0 16,2 0 0-16,4-5 0 0,6-3 0 16,4-8 0-16,-1-8 0 0,7-9 0 15,3-8 0-15,2-7 0 0,-1-11 0 16,-1-7 0-16,-1-6 0 0,-1-13 0 16,-7-6 0-16,-3-2 0 15,-7-1 0-15,-7 3 0 0,-7 2 0 16,-5 3 0-16,-1 2 0 0,-3 5 0 15,-2 9 0-15,4 4 0 0,3 8 0 16,-1 5 0-16,5 1 0 16,1-2 0-16,7-3-73 0,0-4-1672 15,6-1-792-15</inkml:trace>
  <inkml:trace contextRef="#ctx0" brushRef="#br0" timeOffset="39043.93">24779 11136 3365 0,'0'0'3974'0,"0"0"-3266"0,-50-27-563 0,31 26-145 0,1 1 0 15,1 9 0-15,1 4 0 0,3 5 0 16,3 5 0-16,4 1 0 0,4 3 0 16,2-3 0-16,4 0 0 15,4-3 0-15,7-4 0 0,5-4 0 16,1-6 0-16,4-7 0 0,-3 0 0 15,-1-9 0-15,0-3 0 0,-9-2 0 16,-1-1 0-16,-5-4 0 0,-4 1 0 16,0-1 0-16,-2-2 0 0,0 8 0 15,0 4 0-15,-2 4 0 0,-2 5 0 16,0 0-497-16,-1 0-676 0,1 5-1788 0</inkml:trace>
  <inkml:trace contextRef="#ctx0" brushRef="#br0" timeOffset="39262.07">24909 11219 5702 0,'0'0'1277'0,"0"0"-73"0,-13 40-1195 15,7-14-9-15,-2 4 0 0,4-1 0 16,4 1 0-16,4-4 0 16,6-3 0-16,7-7 0 0,1-5 0 15,3-4 0-15,2-6 0 0,0-4 0 16,-1-9 0-16,-1-6 0 0,-2-6 0 15,-7 0 0-15,-2-2 0 0,-6-1 0 16,-4-1 0-16,0-4 0 0,0-5 0 16,0-3 0-16,-4-7 0 0,0-6-497 15,2 12-1660-15,0-4-1148 0</inkml:trace>
  <inkml:trace contextRef="#ctx0" brushRef="#br0" timeOffset="39436.05">25204 10640 5122 0,'0'0'2269'16,"-4"45"-1468"-16,2-13-801 16,-2 6 0-16,0 9 0 0,0 5 0 15,4 3 0-15,0 2 0 0,4-1 0 16,4 3 0-16,-2-4 0 0,-1-4 0 16,3-2 0-16,-6-7 0 15,-2-1 0-15,0-6 0 0,-2-6 0 16,-6-12-385-16,8-7-1280 0,-7-10-3497 0</inkml:trace>
  <inkml:trace contextRef="#ctx0" brushRef="#br0" timeOffset="39572.4">25076 11196 7155 0,'0'0'1008'0,"0"0"-979"0,0 0-29 16,0 0 0-16,68-22 0 0,-24 13 0 16,3-2 0-16,-1-2 0 0,-5 0 0 15,3-4 0-15,-11 4 0 16,-4 0-2766-16</inkml:trace>
  <inkml:trace contextRef="#ctx0" brushRef="#br0" timeOffset="40022.97">26248 10621 4133 0,'0'0'2458'0,"0"0"-1586"15,0 0-292-15,-22 54-431 16,17-5-149-16,3 10 0 0,2 8 0 15,2-2 0-15,5 2 0 0,-3-2 0 16,0 0 0-16,0-3 0 0,0-7 0 16,0-5 0-16,0-6 0 0,-4-7 0 15,0-9-297-15,0-11-1060 0,-2-7-3421 0</inkml:trace>
  <inkml:trace contextRef="#ctx0" brushRef="#br0" timeOffset="40164.19">26120 11092 5514 0,'33'-22'936'0,"2"2"97"0,5-3-649 15,-5 4-308-15,-4 0-76 0,0 0-24 16,-4-1-456-16,-7 5-1413 0,1-4-1176 0</inkml:trace>
  <inkml:trace contextRef="#ctx0" brushRef="#br0" timeOffset="40459.69">26571 10675 6787 0,'-23'47'860'0,"6"1"-315"15,1 12-545-15,6 4 0 0,1 4 0 16,1 2 0-16,2-1 0 0,2-3 0 16,0-4 0-16,2-6 0 0,2-7 0 15,2-4 0-15,2-10 0 16,4-12 0-16,0-7 0 0,7-13 0 15,-1-10 0-15,7-12 0 0,2-12 0 16,1-2 0-16,-1-4 0 16,0 4 0-16,-7 9 0 0,-5 9 0 15,-5 7 0-15,-4 7 0 0,-2 1 0 16,0 3 0-16,0 8 0 0,-2 10 0 16,0 3 0-16,0 4 0 15,0 0 0-15,0-6 0 0,0-1 0 16,2-1 0-16,0-3 0 0,0-2 0 15,0-5-461-15,0-3-1108 0</inkml:trace>
  <inkml:trace contextRef="#ctx0" brushRef="#br0" timeOffset="40726.17">26734 11485 7351 0,'0'0'240'15,"39"4"361"-15,-10-13-601 0,-2-8 0 16,0-3 0-16,-4-5 0 0,-3-1 0 15,-3-2 0-15,-5 0 0 0,-3 0 0 16,-5 3 0-16,-4-1 0 16,-6 4 0-16,-7 4 0 0,1 5 0 15,-3 9 0-15,1 4 0 0,-3 14 0 16,1 9 0-16,-1 11 0 16,5 5 0-16,1 6 0 0,5 1 0 15,6-3 0-15,6-6 0 0,13-8 0 16,4-10 0-16,12-9 0 0,8-11 0 15,9-12 0-15,6-12 0 0,-11 1-809 16,-1-3-1840-16</inkml:trace>
  <inkml:trace contextRef="#ctx0" brushRef="#br0" timeOffset="41113.31">27848 10680 5522 0,'0'0'764'0,"0"0"-171"0,0 0 415 15,0 0-703-15,0 0-305 0,0 45 0 16,-10 9 0-16,-2 14 0 0,-3 9 0 16,7-3 0-16,2 0 0 0,-1-2 0 15,3-4 0-15,2-4 0 16,2-10 0-16,0-4 0 0,4-5 0 15,0-6 0-15,5-8 0 0,3-7 0 16,1-9 0-16,-1-7-853 16,-4-6-424-16,0-3-1980 0</inkml:trace>
  <inkml:trace contextRef="#ctx0" brushRef="#br0" timeOffset="41453.07">28001 11397 6671 0,'0'0'652'0,"0"0"104"15,48-33-643-15,-32 15-113 0,3-1 0 16,-3-4 0-16,1 1 0 0,-5-3 0 15,-3 1 0-15,-3 0 0 0,-2 0 0 16,-4 0 0-16,-2 2 0 16,-6 2 0-16,-3 5 0 0,-3 5 0 15,-1 7 0-15,-1 6 0 0,-3 11 0 16,1 8 0-16,-3 9 0 0,0 4 0 16,5 2 0-16,1 4 0 15,9-3 0-15,6 0 0 0,8-5 0 16,9-4 0-16,6-5-121 0,8-10-831 15,4-3-37-15,-6-7-295 0,2-4-1221 0</inkml:trace>
  <inkml:trace contextRef="#ctx0" brushRef="#br0" timeOffset="41764.31">28392 11223 5658 0,'0'0'1321'0,"-23"-38"-593"15,9 24-243-15,-1 8-485 0,-3 6 0 16,1 3 0-16,1 11 0 0,-1 7 0 15,0 5 0-15,3 4 0 0,2 4 0 16,7 0 0-16,3-4 0 16,4-2 0-16,7-5 0 0,3-6 0 15,5-5 0-15,-3-6 0 0,3-3 0 16,-5-5 0-16,3-5 0 16,-3-4 0-16,-2-4 0 0,1-1 0 15,-3 0 0-15,-2 4 0 0,-2 4 0 16,-2 5 0-16,-2 3 0 0,0 11 0 15,0 13 0-15,2 6 0 0,2 4 0 16,5-2 0-16,1-6 0 0,7-7 0 16,1-5 0-16,3-5 0 0,0-7-601 15,-5-2-1352-15,-1-6-892 0</inkml:trace>
  <inkml:trace contextRef="#ctx0" brushRef="#br0" timeOffset="41981.07">28555 10804 6799 0,'0'0'920'16,"0"0"-508"-16,0 0-351 0,0 0-61 15,0 0 0-15,-12 36 0 0,4 7 0 16,-1 10 0-16,7 5 0 0,2 2 0 16,4 3 0-16,5 1 0 0,1-1 0 15,-2-5 0-15,0-5 0 16,1-4 0-16,-5-5 0 0,0-7 0 15,-2-5 0-15,-2-11-497 0,0-8-1844 16,0-9-12-16</inkml:trace>
  <inkml:trace contextRef="#ctx0" brushRef="#br0" timeOffset="42261.19">28576 11289 5674 0,'0'0'949'0,"41"-44"-309"16,-16 22 289-16,-4 4-929 0,-3 3 0 15,-1 3 0-15,-5 5 0 0,1 4 0 16,-3 3 0-16,-4 0 0 16,0 0 0-16,-1 6 0 0,-1 2 0 15,-2 4 0-15,-2 5 0 0,-2 1 0 16,-11-2 0-16,-1 1 0 0,-5 1 0 16,-6 1 0-16,1 3 0 15,1-1 0-15,6 3 0 0,7 2 0 16,6 1 0-16,6 0 0 0,8 0 0 15,9-3 0-15,4-4 0 0,5-5 0 16,6-8 0-16,7-7 0 0,2-7 0 16,3-11 0-16,1-7-241 0,-12 4-2692 15,-1-7-1917-15</inkml:trace>
  <inkml:trace contextRef="#ctx0" brushRef="#br0" timeOffset="42556.34">29029 10616 6923 0,'0'0'800'15,"0"0"-348"-15,0 0-435 0,0 0-17 16,0 0 0-16,0 0 0 0,0 0 0 16,60-26 0-16,-27 25 0 0,4 3 0 15,0 10 0-15,0 6 0 0,-6 5 0 16,-4 8 0-16,-8 7 0 15,-3 0 0-15,-3 4 0 0,-5-1 0 16,-2 0 0-16,-4-1 0 0,-4 0 0 16,-10-1 0-16,-11 3 0 0,-6 0 0 15,-4 1-81-15,-4-3 81 0,8-4 8 16,6-8 0-16,11-11-16 0,12-6-16 16,8-6-756-16,4-3-277 15,5-2-2384-15</inkml:trace>
  <inkml:trace contextRef="#ctx0" brushRef="#br0" timeOffset="42682.11">29357 11475 7863 0,'0'0'329'0,"-14"37"-329"0,8-21 0 16,1-5 0-16,3-5 0 0,0-2 0 16,2-1 0-16,0-1 0 15,0-1-1109-15,4-3-944 0</inkml:trace>
  <inkml:trace contextRef="#ctx0" brushRef="#br0" timeOffset="51824.35">23578 18135 2076 0,'0'0'2918'15,"0"0"-2290"-15,0 0-116 0,0 0 49 16,2-48-145-16,2 16 128 16,-2-4-344-16,-2-6-36 0,0-9 0 15,-6-6-164-15,-5-3 9 0,1-8-9 16,0 7 0-16,-3-6 0 0,-1-8 0 16,-3-5 0-16,3-8 0 0,-3-5 0 15,3-3 0-15,3-2 0 0,1 0 0 16,4-6 0-16,2-1 0 0,2-1 0 15,0 0 0-15,-3 1 0 0,-1 0 0 16,0 1 0-16,0 1 0 0,2 1 0 16,-2 4 0-16,-1 3 0 15,7 1 0-15,-2 2 0 0,2 3 0 16,0 3 0-16,2 8 0 0,5 6 0 16,3 10 0-16,0 10 0 0,5 8-149 15,-1 13-147-15,-1 8-72 0,-3 8-16 16,-2 9-481-16,-6 3-291 15,2 3-341-15</inkml:trace>
  <inkml:trace contextRef="#ctx0" brushRef="#br0" timeOffset="52258.17">23509 15247 2337 0,'0'0'2409'0,"0"0"-2089"0,0 0 772 0,-22-34-679 0,26 31-41 15,6 1 56-15,11-4-268 0,12 3 16 16,12-2-4-16,7 0-164 15,8 0 4-15,10 2-12 0,9-1-8 16,8 3-28-16,12 1-84 0,12 0 44 16,11 0 76-16,17 0-12 0,12-6 32 15,14-1-20-15,13-4 48 16,8 1-44-16,12-3 32 0,7-3 60 16,8 0-36-16,4-3 84 0,4-4-7 15,7 3-137-15,-3-4 0 0,2 1 0 16,1-1 0-16,-5 0 0 0,-2 3 0 15,-6 2 0-15,-4 1 0 0,-15 3 0 16,-10 3 0-16,-10 5 0 16,-21 2-265-16,-16 3-623 0,-44 0-317 0,-15-1-3261 15</inkml:trace>
  <inkml:trace contextRef="#ctx0" brushRef="#br0" timeOffset="52746.01">28940 14962 1220 0,'0'0'440'0,"0"0"805"0,0 0-49 0,0 0-547 0,2-34-133 16,-6 33 220-16,-1 0-332 15,1 1-79-15,0 4 47 0,-2 13-296 16,-4 15-8-16,1 19 104 0,3 17-120 16,2 8 16-16,-2 7-12 15,2 8-52-15,2 11-4 0,2 11 20 16,6 5-16-16,4 7 56 0,5 5 168 16,1 4-124-16,1 9-32 0,-5 4 33 15,-2 7-105-15,-3 2 0 0,-3-2 0 16,-2-2 0-16,2-7 0 0,0-7 0 15,0-9 0-15,0-12 0 0,-4-13 0 16,0-16 0-16,0-21 0 16,-4-14 0-16,0-15 0 0,2-17-57 15,-2-9-3032-15</inkml:trace>
  <inkml:trace contextRef="#ctx0" brushRef="#br0" timeOffset="53716.23">23540 15120 2413 0,'0'0'792'0,"50"-29"-224"0,-9-1-568 16,7-4-12-16,6-3-40 0,3-6-252 15,1-3 256-15,0-1 48 0,4 0 136 16,-2 2-16-16,-2 5-60 0,-2 5-60 15,-19 11-780-15,-6 4-741 0</inkml:trace>
  <inkml:trace contextRef="#ctx0" brushRef="#br0" timeOffset="54359.79">24258 14518 6190 0,'0'0'196'0,"0"0"-196"0,-19-41 337 15,38 25-329-15,18-3-4 0,12-1-4 16,13-5-24-16,15 0 8 0,12-1-100 15,8 2-93-15,15 2 13 0,10 3-200 16,10 0-8-16,13 7 128 0,8 1 76 16,6 2 132-16,8 3 68 0,11-2 28 15,6 2 60-15,10-1 156 16,9-1 384-16,6 0-300 0,10 0-60 16,2-3 61-16,6 2-249 0,3-1-16 15,-3 1-4-15,3-2-40 0,-3 3-20 16,-6-2 0-16,0 2-120 0,-6-1-132 15,-10-1-325-15,-7-2 29 16,-10 3 96-16,-16 1-209 0,-13 5 101 16,-14 3 80-16,-23 5-376 0,-35 1-225 15</inkml:trace>
  <inkml:trace contextRef="#ctx0" brushRef="#br0" timeOffset="54622.97">30052 14253 2777 0,'0'0'264'15,"0"0"624"-15,39-23-363 0,-39 23-197 16,-2 0 248-16,-17 14-448 15,-22 17-108-15,-21 14 40 0,-14 12-56 16,-11 7 32-16,4 1 68 0,2 0-96 16,1 2 4-16,1-1-12 0,-3 1-320 15,18-16-348-15,-3 1-1493 0</inkml:trace>
  <inkml:trace contextRef="#ctx0" brushRef="#br0" timeOffset="55478.32">29928 14243 3329 0,'0'0'1901'0,"0"0"-1805"15,0 0 68-15,0 0-164 0,0 0-8 16,0 0-32-16,0 0-28 15,12 50 48-15,-12 9 16 0,-8 15-4 16,-2 7 8-16,-1 2 0 0,3 6-8 16,6 8 8-16,0 9 0 0,0 11-180 15,2 10-256-15,-2 9-961 16,-2 9 281-16,-3 7 239 0,3 7 877 16,-2 3 544-16,-2 9 253 0,-1 1 435 15,3 9-487-15,2 3-45 0,4-3 525 16,8-3-593-16,7-10-128 0,8-11-116 15,1-14-360-15,5-14-56 0,-8-38-1060 16,-6-20-1345-16</inkml:trace>
  <inkml:trace contextRef="#ctx0" brushRef="#br0" timeOffset="57480.91">28092 14401 844 0,'0'0'888'0,"0"0"381"0,0 0-761 15,0 0-288-15,0 0 120 0,0 0 361 16,0 0-185-16,0 0-128 16,0 0 84-16,2-16-312 0,-6 8-32 15,-6-1-16-15,-7-2-91 16,-3-1-1-16,-7 3 0 0,0-1-20 0,-6 4 0 15,-2 0 0-15,-5 0-4 16,-1 0 4-16,-7 4 0 0,-1-3 4 16,-3 3-4-16,-4-2 0 0,-2-1 8 15,-1 0-8-15,-4-2 0 16,1-1 20-16,3 1-20 0,-6 0 88 16,-1 1-68-16,-4 2-4 0,-2 0-16 15,-3 0 0-15,-1 2 0 0,-3 2 0 16,3 0-20-16,-3 0 8 0,3 1 4 15,-1 3-20-15,-1-2 20 0,1 3 4 16,-1 0-32-16,-1-1 36 0,3 2-4 16,-3 1-8-16,-2 2 12 15,3 0 0-15,-5 0-32 0,3 1 20 16,-1-2-29-16,2 2-3 0,3-3 4 16,-1 1-36-16,1 2-24 0,-1-1-24 15,1 4-104-15,0 3 24 0,-1 0 32 16,5 5 40-16,-3 1 88 15,3 4 44-15,4 0 4 0,2 4-4 16,4-2 0-16,8 3 8 0,4-1-4 16,15-2-4-16,6-2 0 0,8-1-8 15,7 0 8-15,10-3 0 16,4-1-4-16,14-3 4 0,11-1 28 16,6-3-8-16,13-2 20 0,7-1 84 15,11-3-48-15,6 0-12 0,11-1 64 16,2 0-64-16,3 0 28 0,9 1 72 15,2-1-120-15,3 0-8 0,1 2-12 16,4-5-8-16,5 1-16 16,5-1 0-16,3-4-20 0,8 0 16 0,4-3-116 15,9 0-108-15,-1-3 100 16,7-4 48-16,-1 0 52 0,1-1 28 16,2-1 32-16,2-1-24 0,-3 0 92 15,1-2 100-15,-7 0-104 0,1 0 4 16,-9-3-24-16,-2 0-64 15,-2-2-12-15,-6 0 0 0,-6 0 0 16,-2-1 0-16,-11-2 0 0,-4 1-52 16,-8-2 8-16,-13-1-16 0,-11 1 36 15,-12 2 24-15,-16 1 12 16,-12 0 4-16,-8 2 8 0,-15-1 80 16,-4 5-72-16,-15-2 40 0,-10-1 0 15,-14 4-72-15,-13 1 0 0,-14 1-40 16,-19 4-32-16,-16 1-12 0,-17 2-156 15,-14 5 112-15,-11 0 128 0,-4 1 4 16,0 4 0-16,9-1 12 0,10-2-16 16,36-1-664-16,6-1-1077 0</inkml:trace>
  <inkml:trace contextRef="#ctx0" brushRef="#br0" timeOffset="58710.83">28750 14280 920 0,'0'0'0'0</inkml:trace>
  <inkml:trace contextRef="#ctx0" brushRef="#br0" timeOffset="59051.14">28896 14418 988 0,'0'0'76'0,"0"0"1505"16,0 0-1241-16,0 0-184 0,0 0-8 15,0 0 12-15,0 0 84 0,35 0 216 16,-26-4-231-16,-3-2-53 0,0 1-28 15,-2-1-108-15,2 1 24 0,-1 0 68 16,-3 2-72-16,2-2 28 16,-4 3 40-16,0-1-104 0,0 0-4 0,0 0-20 15,0 0-4-15,0 1-12 16,0-3-12-16,-2 2-60 0,0 0-76 16,0-1-240-16,-1 1 3 0,1-1-143 15,2-3-981-15</inkml:trace>
  <inkml:trace contextRef="#ctx0" brushRef="#br0" timeOffset="59474.16">29012 14319 964 0,'0'0'68'0,"0"0"-136"0,0 0 52 0,0 0-932 0</inkml:trace>
  <inkml:trace contextRef="#ctx0" brushRef="#br0" timeOffset="59927.72">28890 14334 1788 0,'0'0'1641'16,"0"0"-917"-16,-39-19-327 0,28 11-129 16,-3-1-140-16,-3-1-44 0,-3-3-8 15,-5-1-76-15,-8-2 0 0,-6 0 0 16,-5-2-20-16,-5-2 20 0,-5-3 0 15,-4 0 0-15,-4-1 0 0,-4-2 0 16,-4-5 0-16,-3-1 0 0,-1-4 4 16,-3-3 0-16,3-1-4 15,-3-2 8-15,-1-1 4 0,-3 0-12 16,-1-2 24-16,-5 1-24 0,2-2 0 16,-4 0 16-16,0-1-12 0,0 0 88 15,-4-1 132-15,-2 0-128 0,-2-2 8 16,2 1 124-16,-6 1-88 15,-1 2 8-15,-5 1 52 0,-7 1-136 16,1 2 32-16,-5 4 117 0,2 1-77 16,-2 5 4-16,2 1 76 0,3 1-216 15,3 1 12-15,5-2-12 0,5-1-100 16,5 2-84-16,15 1-257 0,5 1-99 16,11 0-88-16,21 6-997 0,10 1-88 15</inkml:trace>
  <inkml:trace contextRef="#ctx0" brushRef="#br0" timeOffset="61092.9">25025 12689 1988 0,'0'0'84'16,"-34"4"949"-16,24-4-849 0,6 0-172 16,0 0-8-16,0 0 0 0,-2 0 4 15,-1 0-8-15,-1 0 280 0,-4-3-20 16,-5 2-56-16,5-1 161 0,-1-1-165 16,5 1-8-16,2-4 156 15,2-1-204-15,-2-5-48 0,3-6-28 16,3-1-60-16,3-1-8 0,3-1 0 15,4 2-28-15,0-1-4 0,1 3-100 16,1 1-8-16,-2 1 60 0,7 5-84 16,-3 1 16-16,7 2 48 0,6 3 36 15,4 0-40-15,6 0 16 16,9 4-17-16,3 0-63 0,9 0-76 16,4 5-124-16,4 1 156 0,3 0 128 15,1 5 48-15,0 0 28 0,0 6 8 16,3 1 36-16,-3 2 68 15,2 1 64-15,3 3 180 0,1 2-168 0,5 1-36 16,0 3 81-16,1 0-145 16,5-2-12-16,-2 3 24 0,4 0-40 15,2-1 20-15,4 1 48 0,2-1-104 16,6 1 0-16,1 0-4 16,1-1-8-16,0 5-4 0,-1 1 4 15,-1 4 0-15,-6 0-4 0,-4 6 4 16,-6 2-4-16,-6 3 0 0,-7 0 0 15,-6 1 0-15,-4 0 0 0,-4-1 0 16,-2 1 0-16,-4 0 0 0,-4 0-4 16,-3 3-44-16,-5-1-20 0,-5-2 48 15,-2 1 16-15,-4 0 4 16,-6-2 44-16,-5-2-32 0,-5-2-4 16,-3-5 0-16,-6-3-4 0,1-4-4 15,-1-1 0-15,-2-2-4 0,4-3-32 16,3-5-400-16,-3-8-393 0,4-4-495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AF17-3EAD-29E7-4D43-54812C7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2274D2-5C29-0B2E-4BE2-E95B80149A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1185" y="0"/>
            <a:ext cx="1224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29744-7C3A-1643-9114-22010EDF2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Acoustic Enclosures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71336-0BBB-30B1-7AFA-F7912A049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76FEF1-B018-9DF1-8BAB-489705164E03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Enclosure design details</a:t>
            </a:r>
          </a:p>
        </p:txBody>
      </p:sp>
    </p:spTree>
    <p:extLst>
      <p:ext uri="{BB962C8B-B14F-4D97-AF65-F5344CB8AC3E}">
        <p14:creationId xmlns:p14="http://schemas.microsoft.com/office/powerpoint/2010/main" val="148472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01D3A-04C9-A49D-CAB0-9FA61C0B9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FB2B-D8AC-4AF3-F9E3-79CE459B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F0E8-A618-9828-F80C-3ADCF83FE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Guess an initial design, iterate if necessary: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5ECCB-51AD-8F7C-B872-44E9E5ED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902EF-CCAE-473D-EE8F-6079A709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271D7A-8D9D-1410-6B89-0C4BC63DD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60" b="21107"/>
          <a:stretch/>
        </p:blipFill>
        <p:spPr bwMode="auto">
          <a:xfrm>
            <a:off x="7187821" y="218314"/>
            <a:ext cx="4019681" cy="342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408B7-2DF7-9FDB-E0A1-C68ECCAD5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" y="1998225"/>
            <a:ext cx="7068536" cy="3943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BB24FC-C789-C669-30F9-B106E3374ED0}"/>
                  </a:ext>
                </a:extLst>
              </p14:cNvPr>
              <p14:cNvContentPartPr/>
              <p14:nvPr/>
            </p14:nvContentPartPr>
            <p14:xfrm>
              <a:off x="1035000" y="2572920"/>
              <a:ext cx="9816120" cy="3956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BB24FC-C789-C669-30F9-B106E3374E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5640" y="2563560"/>
                <a:ext cx="9834840" cy="39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43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EDD3-CC7E-18FB-3A80-ABA82ADE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0C8F-86E1-5CC9-81AC-FC2DCD22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C184B-72A7-C468-5D7F-C560E83D6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Update design until requirements are met: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EC284-DFF2-2C38-7D9B-90ACB11B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9DA5C-AB85-95AE-FEFC-70A78906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72EE7-8AD9-8A2B-0D41-0EF1C7CF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047"/>
            <a:ext cx="8870417" cy="48829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5C13B1-992F-E383-0FC6-8F5BA6C93408}"/>
                  </a:ext>
                </a:extLst>
              </p14:cNvPr>
              <p14:cNvContentPartPr/>
              <p14:nvPr/>
            </p14:nvContentPartPr>
            <p14:xfrm>
              <a:off x="657000" y="132840"/>
              <a:ext cx="11360880" cy="6505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5C13B1-992F-E383-0FC6-8F5BA6C934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640" y="123480"/>
                <a:ext cx="11379600" cy="65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45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7197-1437-782E-FD36-A8857062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849B-E5CC-39A9-76CA-C6048F64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Effectiveness of partial enclosure depends heavily on geometry and the directivity of the source.</a:t>
            </a:r>
          </a:p>
          <a:p>
            <a:r>
              <a:rPr lang="en-US" dirty="0"/>
              <a:t>The effective sound power radiated into the room can be estimated with the leaky enclosure equation. IL greater than 10 dB is difficult without &gt;90% coverage.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BCB97-B28A-852E-CF2F-C717F052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8FF56-3BD4-863D-E6EE-3FF4F05D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5ED6E-70D8-6D50-1CE8-1ED7BA2E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34" y="2838070"/>
            <a:ext cx="5142014" cy="385651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A47A60-48CC-FBE6-591A-6AF6AA73CDCA}"/>
              </a:ext>
            </a:extLst>
          </p:cNvPr>
          <p:cNvSpPr/>
          <p:nvPr/>
        </p:nvSpPr>
        <p:spPr>
          <a:xfrm>
            <a:off x="1836135" y="4570057"/>
            <a:ext cx="1878495" cy="964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182D2E-8EFC-BDA1-E9C7-9F93CA6D3E87}"/>
              </a:ext>
            </a:extLst>
          </p:cNvPr>
          <p:cNvSpPr/>
          <p:nvPr/>
        </p:nvSpPr>
        <p:spPr>
          <a:xfrm>
            <a:off x="3714630" y="4808595"/>
            <a:ext cx="208722" cy="477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CBAA6-981D-6727-B3FE-AF7FB2603873}"/>
              </a:ext>
            </a:extLst>
          </p:cNvPr>
          <p:cNvSpPr/>
          <p:nvPr/>
        </p:nvSpPr>
        <p:spPr>
          <a:xfrm>
            <a:off x="1627413" y="4808595"/>
            <a:ext cx="208722" cy="477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24C5C-A964-F8B6-3534-98B67C254115}"/>
              </a:ext>
            </a:extLst>
          </p:cNvPr>
          <p:cNvSpPr/>
          <p:nvPr/>
        </p:nvSpPr>
        <p:spPr>
          <a:xfrm>
            <a:off x="2243638" y="5534152"/>
            <a:ext cx="79513" cy="79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5D60C0-1CBB-6A8E-9039-D72CCEAC1432}"/>
              </a:ext>
            </a:extLst>
          </p:cNvPr>
          <p:cNvSpPr/>
          <p:nvPr/>
        </p:nvSpPr>
        <p:spPr>
          <a:xfrm>
            <a:off x="3280621" y="5534152"/>
            <a:ext cx="79513" cy="79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EC15D4-5D0B-FCB9-F39C-E276AC247545}"/>
              </a:ext>
            </a:extLst>
          </p:cNvPr>
          <p:cNvCxnSpPr>
            <a:cxnSpLocks/>
          </p:cNvCxnSpPr>
          <p:nvPr/>
        </p:nvCxnSpPr>
        <p:spPr>
          <a:xfrm>
            <a:off x="305508" y="5613659"/>
            <a:ext cx="46216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9A7592-3660-F3AE-9FFA-FDC5E76CAD3D}"/>
              </a:ext>
            </a:extLst>
          </p:cNvPr>
          <p:cNvSpPr/>
          <p:nvPr/>
        </p:nvSpPr>
        <p:spPr>
          <a:xfrm>
            <a:off x="1317643" y="4192364"/>
            <a:ext cx="79513" cy="1421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78098D-B5D9-9F49-393C-06F32EBD0830}"/>
              </a:ext>
            </a:extLst>
          </p:cNvPr>
          <p:cNvSpPr/>
          <p:nvPr/>
        </p:nvSpPr>
        <p:spPr>
          <a:xfrm>
            <a:off x="4050906" y="4192364"/>
            <a:ext cx="79513" cy="1421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1F51122-8422-9116-6469-48931959D3B1}"/>
              </a:ext>
            </a:extLst>
          </p:cNvPr>
          <p:cNvSpPr/>
          <p:nvPr/>
        </p:nvSpPr>
        <p:spPr>
          <a:xfrm>
            <a:off x="1409064" y="4192364"/>
            <a:ext cx="79513" cy="1421295"/>
          </a:xfrm>
          <a:custGeom>
            <a:avLst/>
            <a:gdLst>
              <a:gd name="connsiteX0" fmla="*/ 0 w 79513"/>
              <a:gd name="connsiteY0" fmla="*/ 0 h 1421295"/>
              <a:gd name="connsiteX1" fmla="*/ 79513 w 79513"/>
              <a:gd name="connsiteY1" fmla="*/ 0 h 1421295"/>
              <a:gd name="connsiteX2" fmla="*/ 79513 w 79513"/>
              <a:gd name="connsiteY2" fmla="*/ 473765 h 1421295"/>
              <a:gd name="connsiteX3" fmla="*/ 79513 w 79513"/>
              <a:gd name="connsiteY3" fmla="*/ 933317 h 1421295"/>
              <a:gd name="connsiteX4" fmla="*/ 79513 w 79513"/>
              <a:gd name="connsiteY4" fmla="*/ 1421295 h 1421295"/>
              <a:gd name="connsiteX5" fmla="*/ 0 w 79513"/>
              <a:gd name="connsiteY5" fmla="*/ 1421295 h 1421295"/>
              <a:gd name="connsiteX6" fmla="*/ 0 w 79513"/>
              <a:gd name="connsiteY6" fmla="*/ 975956 h 1421295"/>
              <a:gd name="connsiteX7" fmla="*/ 0 w 79513"/>
              <a:gd name="connsiteY7" fmla="*/ 487978 h 1421295"/>
              <a:gd name="connsiteX8" fmla="*/ 0 w 79513"/>
              <a:gd name="connsiteY8" fmla="*/ 0 h 142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513" h="1421295" fill="none" extrusionOk="0">
                <a:moveTo>
                  <a:pt x="0" y="0"/>
                </a:moveTo>
                <a:cubicBezTo>
                  <a:pt x="22893" y="-2654"/>
                  <a:pt x="42304" y="4733"/>
                  <a:pt x="79513" y="0"/>
                </a:cubicBezTo>
                <a:cubicBezTo>
                  <a:pt x="95612" y="161740"/>
                  <a:pt x="31756" y="293069"/>
                  <a:pt x="79513" y="473765"/>
                </a:cubicBezTo>
                <a:cubicBezTo>
                  <a:pt x="127270" y="654461"/>
                  <a:pt x="63912" y="818397"/>
                  <a:pt x="79513" y="933317"/>
                </a:cubicBezTo>
                <a:cubicBezTo>
                  <a:pt x="95114" y="1048237"/>
                  <a:pt x="27531" y="1207504"/>
                  <a:pt x="79513" y="1421295"/>
                </a:cubicBezTo>
                <a:cubicBezTo>
                  <a:pt x="54249" y="1426501"/>
                  <a:pt x="22179" y="1413819"/>
                  <a:pt x="0" y="1421295"/>
                </a:cubicBezTo>
                <a:cubicBezTo>
                  <a:pt x="-20910" y="1239889"/>
                  <a:pt x="19423" y="1067320"/>
                  <a:pt x="0" y="975956"/>
                </a:cubicBezTo>
                <a:cubicBezTo>
                  <a:pt x="-19423" y="884592"/>
                  <a:pt x="15603" y="594980"/>
                  <a:pt x="0" y="487978"/>
                </a:cubicBezTo>
                <a:cubicBezTo>
                  <a:pt x="-15603" y="380976"/>
                  <a:pt x="51057" y="216319"/>
                  <a:pt x="0" y="0"/>
                </a:cubicBezTo>
                <a:close/>
              </a:path>
              <a:path w="79513" h="1421295" stroke="0" extrusionOk="0">
                <a:moveTo>
                  <a:pt x="0" y="0"/>
                </a:moveTo>
                <a:cubicBezTo>
                  <a:pt x="20943" y="-4188"/>
                  <a:pt x="57606" y="8114"/>
                  <a:pt x="79513" y="0"/>
                </a:cubicBezTo>
                <a:cubicBezTo>
                  <a:pt x="101910" y="156038"/>
                  <a:pt x="59363" y="330173"/>
                  <a:pt x="79513" y="487978"/>
                </a:cubicBezTo>
                <a:cubicBezTo>
                  <a:pt x="99663" y="645783"/>
                  <a:pt x="78562" y="794854"/>
                  <a:pt x="79513" y="961743"/>
                </a:cubicBezTo>
                <a:cubicBezTo>
                  <a:pt x="80464" y="1128633"/>
                  <a:pt x="38528" y="1294718"/>
                  <a:pt x="79513" y="1421295"/>
                </a:cubicBezTo>
                <a:cubicBezTo>
                  <a:pt x="43012" y="1427275"/>
                  <a:pt x="30262" y="1419239"/>
                  <a:pt x="0" y="1421295"/>
                </a:cubicBezTo>
                <a:cubicBezTo>
                  <a:pt x="-54197" y="1307156"/>
                  <a:pt x="50052" y="1072843"/>
                  <a:pt x="0" y="919104"/>
                </a:cubicBezTo>
                <a:cubicBezTo>
                  <a:pt x="-50052" y="765365"/>
                  <a:pt x="42278" y="617042"/>
                  <a:pt x="0" y="487978"/>
                </a:cubicBezTo>
                <a:cubicBezTo>
                  <a:pt x="-42278" y="358914"/>
                  <a:pt x="52229" y="204326"/>
                  <a:pt x="0" y="0"/>
                </a:cubicBezTo>
                <a:close/>
              </a:path>
            </a:pathLst>
          </a:custGeom>
          <a:pattFill prst="pct25">
            <a:fgClr>
              <a:schemeClr val="accent1"/>
            </a:fgClr>
            <a:bgClr>
              <a:schemeClr val="bg1"/>
            </a:bgClr>
          </a:pattFill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5B8ED514-2D8F-8A4E-62A3-6B9DEC003B57}"/>
              </a:ext>
            </a:extLst>
          </p:cNvPr>
          <p:cNvSpPr/>
          <p:nvPr/>
        </p:nvSpPr>
        <p:spPr>
          <a:xfrm>
            <a:off x="3951163" y="4196304"/>
            <a:ext cx="79513" cy="1421295"/>
          </a:xfrm>
          <a:custGeom>
            <a:avLst/>
            <a:gdLst>
              <a:gd name="connsiteX0" fmla="*/ 0 w 79513"/>
              <a:gd name="connsiteY0" fmla="*/ 0 h 1421295"/>
              <a:gd name="connsiteX1" fmla="*/ 79513 w 79513"/>
              <a:gd name="connsiteY1" fmla="*/ 0 h 1421295"/>
              <a:gd name="connsiteX2" fmla="*/ 79513 w 79513"/>
              <a:gd name="connsiteY2" fmla="*/ 473765 h 1421295"/>
              <a:gd name="connsiteX3" fmla="*/ 79513 w 79513"/>
              <a:gd name="connsiteY3" fmla="*/ 933317 h 1421295"/>
              <a:gd name="connsiteX4" fmla="*/ 79513 w 79513"/>
              <a:gd name="connsiteY4" fmla="*/ 1421295 h 1421295"/>
              <a:gd name="connsiteX5" fmla="*/ 0 w 79513"/>
              <a:gd name="connsiteY5" fmla="*/ 1421295 h 1421295"/>
              <a:gd name="connsiteX6" fmla="*/ 0 w 79513"/>
              <a:gd name="connsiteY6" fmla="*/ 975956 h 1421295"/>
              <a:gd name="connsiteX7" fmla="*/ 0 w 79513"/>
              <a:gd name="connsiteY7" fmla="*/ 487978 h 1421295"/>
              <a:gd name="connsiteX8" fmla="*/ 0 w 79513"/>
              <a:gd name="connsiteY8" fmla="*/ 0 h 142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513" h="1421295" fill="none" extrusionOk="0">
                <a:moveTo>
                  <a:pt x="0" y="0"/>
                </a:moveTo>
                <a:cubicBezTo>
                  <a:pt x="22893" y="-2654"/>
                  <a:pt x="42304" y="4733"/>
                  <a:pt x="79513" y="0"/>
                </a:cubicBezTo>
                <a:cubicBezTo>
                  <a:pt x="95612" y="161740"/>
                  <a:pt x="31756" y="293069"/>
                  <a:pt x="79513" y="473765"/>
                </a:cubicBezTo>
                <a:cubicBezTo>
                  <a:pt x="127270" y="654461"/>
                  <a:pt x="63912" y="818397"/>
                  <a:pt x="79513" y="933317"/>
                </a:cubicBezTo>
                <a:cubicBezTo>
                  <a:pt x="95114" y="1048237"/>
                  <a:pt x="27531" y="1207504"/>
                  <a:pt x="79513" y="1421295"/>
                </a:cubicBezTo>
                <a:cubicBezTo>
                  <a:pt x="54249" y="1426501"/>
                  <a:pt x="22179" y="1413819"/>
                  <a:pt x="0" y="1421295"/>
                </a:cubicBezTo>
                <a:cubicBezTo>
                  <a:pt x="-20910" y="1239889"/>
                  <a:pt x="19423" y="1067320"/>
                  <a:pt x="0" y="975956"/>
                </a:cubicBezTo>
                <a:cubicBezTo>
                  <a:pt x="-19423" y="884592"/>
                  <a:pt x="15603" y="594980"/>
                  <a:pt x="0" y="487978"/>
                </a:cubicBezTo>
                <a:cubicBezTo>
                  <a:pt x="-15603" y="380976"/>
                  <a:pt x="51057" y="216319"/>
                  <a:pt x="0" y="0"/>
                </a:cubicBezTo>
                <a:close/>
              </a:path>
              <a:path w="79513" h="1421295" stroke="0" extrusionOk="0">
                <a:moveTo>
                  <a:pt x="0" y="0"/>
                </a:moveTo>
                <a:cubicBezTo>
                  <a:pt x="20943" y="-4188"/>
                  <a:pt x="57606" y="8114"/>
                  <a:pt x="79513" y="0"/>
                </a:cubicBezTo>
                <a:cubicBezTo>
                  <a:pt x="101910" y="156038"/>
                  <a:pt x="59363" y="330173"/>
                  <a:pt x="79513" y="487978"/>
                </a:cubicBezTo>
                <a:cubicBezTo>
                  <a:pt x="99663" y="645783"/>
                  <a:pt x="78562" y="794854"/>
                  <a:pt x="79513" y="961743"/>
                </a:cubicBezTo>
                <a:cubicBezTo>
                  <a:pt x="80464" y="1128633"/>
                  <a:pt x="38528" y="1294718"/>
                  <a:pt x="79513" y="1421295"/>
                </a:cubicBezTo>
                <a:cubicBezTo>
                  <a:pt x="43012" y="1427275"/>
                  <a:pt x="30262" y="1419239"/>
                  <a:pt x="0" y="1421295"/>
                </a:cubicBezTo>
                <a:cubicBezTo>
                  <a:pt x="-54197" y="1307156"/>
                  <a:pt x="50052" y="1072843"/>
                  <a:pt x="0" y="919104"/>
                </a:cubicBezTo>
                <a:cubicBezTo>
                  <a:pt x="-50052" y="765365"/>
                  <a:pt x="42278" y="617042"/>
                  <a:pt x="0" y="487978"/>
                </a:cubicBezTo>
                <a:cubicBezTo>
                  <a:pt x="-42278" y="358914"/>
                  <a:pt x="52229" y="204326"/>
                  <a:pt x="0" y="0"/>
                </a:cubicBezTo>
                <a:close/>
              </a:path>
            </a:pathLst>
          </a:custGeom>
          <a:pattFill prst="pct25">
            <a:fgClr>
              <a:schemeClr val="accent1"/>
            </a:fgClr>
            <a:bgClr>
              <a:schemeClr val="bg1"/>
            </a:bgClr>
          </a:pattFill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6D9D8A-FB4C-CAFB-36D5-9C0D791A5769}"/>
                  </a:ext>
                </a:extLst>
              </p14:cNvPr>
              <p14:cNvContentPartPr/>
              <p14:nvPr/>
            </p14:nvContentPartPr>
            <p14:xfrm>
              <a:off x="1591200" y="83880"/>
              <a:ext cx="9811800" cy="6643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6D9D8A-FB4C-CAFB-36D5-9C0D791A57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1840" y="74520"/>
                <a:ext cx="9830520" cy="66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10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7DE3-E807-4FDF-236A-C5404F61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EEEA-3061-1E1F-D99C-AF9C1865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848497"/>
            <a:ext cx="6582948" cy="503649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i="1" dirty="0" err="1"/>
              <a:t>Vér’s</a:t>
            </a:r>
            <a:r>
              <a:rPr lang="en-US" sz="2000" i="1" dirty="0"/>
              <a:t> equation is rudimentary and based on the percentage of open area and sound absorptive coverage.</a:t>
            </a:r>
            <a:r>
              <a:rPr lang="en-US" sz="2000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62822-6FAA-8F6D-64BF-A4C69274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12B0F-A36F-F740-755E-68DF0105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C0E60-8A40-86AA-5006-2E2AE86B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" y="1067658"/>
            <a:ext cx="6582948" cy="3130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7599C-D87B-AD40-99FE-A06974819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9309"/>
            <a:ext cx="5703620" cy="3461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19991F-CDC3-D5DA-D30F-6D506C459ECE}"/>
                  </a:ext>
                </a:extLst>
              </p14:cNvPr>
              <p14:cNvContentPartPr/>
              <p14:nvPr/>
            </p14:nvContentPartPr>
            <p14:xfrm>
              <a:off x="181440" y="1550160"/>
              <a:ext cx="10736640" cy="4222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19991F-CDC3-D5DA-D30F-6D506C459E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080" y="1540800"/>
                <a:ext cx="10755360" cy="42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13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C0925-D94B-EDDC-DC57-104137A8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99C-68A2-A5B9-DC44-4718AD45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ED42-4DE0-0260-6CA8-AE067022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and Herrin model a partial enclosure with duct acoustics equations!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75BBF-D657-15A6-BBA5-118F63A5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A360B-3397-0948-FDBA-91B46A8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A26A01-F8BD-28E7-6016-5C7423F6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855" y="1735073"/>
            <a:ext cx="5468508" cy="1045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47B873-B4FA-3084-FD24-50878B46F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181095"/>
            <a:ext cx="3939535" cy="4357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B0931A-FC96-0BD6-42DC-31F052C50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180" y="2999684"/>
            <a:ext cx="5703620" cy="3461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C10289-D3D4-CA3E-1673-057DBA6D1077}"/>
                  </a:ext>
                </a:extLst>
              </p14:cNvPr>
              <p14:cNvContentPartPr/>
              <p14:nvPr/>
            </p14:nvContentPartPr>
            <p14:xfrm>
              <a:off x="221760" y="1883520"/>
              <a:ext cx="7790400" cy="4120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C10289-D3D4-CA3E-1673-057DBA6D10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400" y="1874160"/>
                <a:ext cx="7809120" cy="41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87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D63B0-F44B-8239-C098-A1FF34E5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B357-8345-DB21-301E-3341EBF8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F156-5825-421D-7873-5C8F1097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agreement between measurement and predictions.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D02FD-9B32-9C77-EA8B-5146BD92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DE765-D58A-160D-B1A3-9C8CEEEB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6419F-7117-B741-1651-87F385F2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" y="1817257"/>
            <a:ext cx="8059989" cy="45033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44F6F1-63D6-9FCA-1FB1-E10814C2AB08}"/>
                  </a:ext>
                </a:extLst>
              </p14:cNvPr>
              <p14:cNvContentPartPr/>
              <p14:nvPr/>
            </p14:nvContentPartPr>
            <p14:xfrm>
              <a:off x="579600" y="1465200"/>
              <a:ext cx="7026840" cy="406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44F6F1-63D6-9FCA-1FB1-E10814C2AB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240" y="1455840"/>
                <a:ext cx="7045560" cy="40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64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44AD-164D-5D99-B195-9A1858C4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60ED-5726-6995-D5BE-73D2C1BA2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5215812" cy="5036494"/>
          </a:xfrm>
        </p:spPr>
        <p:txBody>
          <a:bodyPr/>
          <a:lstStyle/>
          <a:p>
            <a:r>
              <a:rPr lang="en-US" dirty="0"/>
              <a:t>One year later, He and Herrin improved the IL by adding a quarter wave tube resonator near one opening.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3E33C-EF66-3F6C-F99A-CB5B3F55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34DE-6BB0-9DEA-1ABF-784DB84C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201DE-2DBF-A17F-8A0D-1F98E13F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666" y="2392640"/>
            <a:ext cx="6481867" cy="414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55B19-DE29-230E-14E2-DA32CC29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59" y="55220"/>
            <a:ext cx="7058541" cy="2838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B40BDA-E3C2-AAAA-59F9-1B6A40E3D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" y="3042815"/>
            <a:ext cx="5710537" cy="18428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05F0AD-9B0F-0787-6A60-598E009B95C1}"/>
                  </a:ext>
                </a:extLst>
              </p14:cNvPr>
              <p14:cNvContentPartPr/>
              <p14:nvPr/>
            </p14:nvContentPartPr>
            <p14:xfrm>
              <a:off x="2312280" y="437400"/>
              <a:ext cx="8879400" cy="4106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05F0AD-9B0F-0787-6A60-598E009B95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2920" y="428040"/>
                <a:ext cx="8898120" cy="41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11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F477DA-F4AA-B194-6A67-27AF7A11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3" y="1324542"/>
            <a:ext cx="6789067" cy="4934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079603-BDC4-CB9F-EF84-173CCB210840}"/>
              </a:ext>
            </a:extLst>
          </p:cNvPr>
          <p:cNvSpPr/>
          <p:nvPr/>
        </p:nvSpPr>
        <p:spPr>
          <a:xfrm>
            <a:off x="1083365" y="2927074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6E0B791-F54B-112D-6F12-E4EB6A98696F}"/>
              </a:ext>
            </a:extLst>
          </p:cNvPr>
          <p:cNvSpPr/>
          <p:nvPr/>
        </p:nvSpPr>
        <p:spPr>
          <a:xfrm>
            <a:off x="1520687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85B76-17CC-DB90-454C-005E5D4F0118}"/>
              </a:ext>
            </a:extLst>
          </p:cNvPr>
          <p:cNvSpPr/>
          <p:nvPr/>
        </p:nvSpPr>
        <p:spPr>
          <a:xfrm>
            <a:off x="2791239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DA2A5-ACC4-7B03-8673-1CED75944EE8}"/>
              </a:ext>
            </a:extLst>
          </p:cNvPr>
          <p:cNvSpPr txBox="1"/>
          <p:nvPr/>
        </p:nvSpPr>
        <p:spPr>
          <a:xfrm>
            <a:off x="1906734" y="5028404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Isolation Mounts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1414A-18EB-8068-9EA5-91F8CA9C3FE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715911" y="4387327"/>
            <a:ext cx="1075328" cy="64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FCAA69-252F-37B6-052E-2862C12B063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791239" y="4387323"/>
            <a:ext cx="109330" cy="641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50AE3F6-57D0-D9AA-6A49-6D53A6FA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A8B48F5-3125-D89B-113A-1F7E34DA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90F7B2-8D68-7520-41FB-4C97AEDFD144}"/>
                  </a:ext>
                </a:extLst>
              </p14:cNvPr>
              <p14:cNvContentPartPr/>
              <p14:nvPr/>
            </p14:nvContentPartPr>
            <p14:xfrm>
              <a:off x="3650760" y="802080"/>
              <a:ext cx="4921560" cy="3822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90F7B2-8D68-7520-41FB-4C97AEDFD1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1400" y="792720"/>
                <a:ext cx="4940280" cy="38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166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F6BCA7-785A-0599-439C-9093B616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4" y="1324542"/>
            <a:ext cx="6789067" cy="4934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079603-BDC4-CB9F-EF84-173CCB210840}"/>
              </a:ext>
            </a:extLst>
          </p:cNvPr>
          <p:cNvSpPr/>
          <p:nvPr/>
        </p:nvSpPr>
        <p:spPr>
          <a:xfrm>
            <a:off x="993913" y="3289852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3CED09-64DC-BFA5-E7A3-0869C5B91512}"/>
              </a:ext>
            </a:extLst>
          </p:cNvPr>
          <p:cNvCxnSpPr>
            <a:cxnSpLocks/>
          </p:cNvCxnSpPr>
          <p:nvPr/>
        </p:nvCxnSpPr>
        <p:spPr>
          <a:xfrm>
            <a:off x="3836504" y="2375452"/>
            <a:ext cx="0" cy="19182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F5253CA-38C9-785C-33BC-BEBAB134C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E92971-236F-3377-35EF-239FBF71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099DEA-5538-7FD0-E523-DE2CBCDECE50}"/>
                  </a:ext>
                </a:extLst>
              </p14:cNvPr>
              <p14:cNvContentPartPr/>
              <p14:nvPr/>
            </p14:nvContentPartPr>
            <p14:xfrm>
              <a:off x="3356280" y="1680120"/>
              <a:ext cx="6606360" cy="805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099DEA-5538-7FD0-E523-DE2CBCDECE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6920" y="1670760"/>
                <a:ext cx="6625080" cy="8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68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079603-BDC4-CB9F-EF84-173CCB210840}"/>
              </a:ext>
            </a:extLst>
          </p:cNvPr>
          <p:cNvSpPr/>
          <p:nvPr/>
        </p:nvSpPr>
        <p:spPr>
          <a:xfrm>
            <a:off x="993913" y="3289852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1F8C6D-E74D-7915-F584-B97D5D49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5" y="1324543"/>
            <a:ext cx="6789066" cy="49344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65EB31-B002-5AA2-57FA-6DD75F42C0D0}"/>
              </a:ext>
            </a:extLst>
          </p:cNvPr>
          <p:cNvSpPr/>
          <p:nvPr/>
        </p:nvSpPr>
        <p:spPr>
          <a:xfrm>
            <a:off x="3634654" y="2564294"/>
            <a:ext cx="181972" cy="172940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B51F09-7942-9F02-C6E9-7F58193E4340}"/>
              </a:ext>
            </a:extLst>
          </p:cNvPr>
          <p:cNvSpPr/>
          <p:nvPr/>
        </p:nvSpPr>
        <p:spPr>
          <a:xfrm>
            <a:off x="463827" y="2564296"/>
            <a:ext cx="178904" cy="1729406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164B3-1942-11EF-610B-01B5591DE154}"/>
              </a:ext>
            </a:extLst>
          </p:cNvPr>
          <p:cNvSpPr/>
          <p:nvPr/>
        </p:nvSpPr>
        <p:spPr>
          <a:xfrm>
            <a:off x="619294" y="2564296"/>
            <a:ext cx="3015360" cy="1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27E94B7-84D2-67C3-BC93-C4786B8C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F92A3AC-C968-9A68-46F4-2C63899F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72337F-DF3C-82C7-336A-9644BBF23798}"/>
                  </a:ext>
                </a:extLst>
              </p14:cNvPr>
              <p14:cNvContentPartPr/>
              <p14:nvPr/>
            </p14:nvContentPartPr>
            <p14:xfrm>
              <a:off x="626760" y="2064600"/>
              <a:ext cx="10122120" cy="2184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72337F-DF3C-82C7-336A-9644BBF237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400" y="2055240"/>
                <a:ext cx="10140840" cy="22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847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9E04-BB53-1E35-84EF-CFD63446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1A3E1-849E-1847-F0B0-89C555ADA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Design a large and a small enclosure for a machine that has dimensions 0.2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0.5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1 m with surface absorption coefficient on the machine of 0.1. The machine operates at 300 Hz. Try to reach an IL of at least 40 </a:t>
                </a:r>
                <a:r>
                  <a:rPr lang="en-US" dirty="0" err="1"/>
                  <a:t>dB.</a:t>
                </a:r>
                <a:r>
                  <a:rPr lang="en-US" dirty="0"/>
                  <a:t> The lid of the small enclosure needs to come off for service. What is the largest acceptable gap the lid can have?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1A3E1-849E-1847-F0B0-89C555ADA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00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6FEF6-ECA2-85E3-65D2-0785CBAA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1E0B7-97F0-56FC-7348-6ADE1498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D0E2DA-0F7D-05EA-794B-D6F02A11D103}"/>
                  </a:ext>
                </a:extLst>
              </p14:cNvPr>
              <p14:cNvContentPartPr/>
              <p14:nvPr/>
            </p14:nvContentPartPr>
            <p14:xfrm>
              <a:off x="1195920" y="3090600"/>
              <a:ext cx="5865840" cy="3029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D0E2DA-0F7D-05EA-794B-D6F02A11D1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6560" y="3081240"/>
                <a:ext cx="5884560" cy="30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674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6EE79A9-7A01-9086-B641-3DCAF708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40" y="1324543"/>
            <a:ext cx="6789066" cy="4934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5C24F7-0542-FE25-8614-56A7D68979F8}"/>
              </a:ext>
            </a:extLst>
          </p:cNvPr>
          <p:cNvSpPr/>
          <p:nvPr/>
        </p:nvSpPr>
        <p:spPr>
          <a:xfrm>
            <a:off x="389467" y="2564294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52F41-AB7C-7489-D0E9-5FF9DE83BB11}"/>
              </a:ext>
            </a:extLst>
          </p:cNvPr>
          <p:cNvSpPr/>
          <p:nvPr/>
        </p:nvSpPr>
        <p:spPr>
          <a:xfrm>
            <a:off x="3817423" y="2564291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571DA-0A33-C93B-B126-2B1B32BCD77C}"/>
              </a:ext>
            </a:extLst>
          </p:cNvPr>
          <p:cNvSpPr/>
          <p:nvPr/>
        </p:nvSpPr>
        <p:spPr>
          <a:xfrm>
            <a:off x="389467" y="2518565"/>
            <a:ext cx="349845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0C5E2E-A289-A92B-1751-2A5DB1D885E0}"/>
              </a:ext>
            </a:extLst>
          </p:cNvPr>
          <p:cNvSpPr/>
          <p:nvPr/>
        </p:nvSpPr>
        <p:spPr>
          <a:xfrm>
            <a:off x="1083365" y="2927074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57AC9-8658-0CB3-EFE2-A072E4646548}"/>
              </a:ext>
            </a:extLst>
          </p:cNvPr>
          <p:cNvSpPr/>
          <p:nvPr/>
        </p:nvSpPr>
        <p:spPr>
          <a:xfrm>
            <a:off x="1520687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656FA-0A12-15B5-9A25-301045F9E34E}"/>
              </a:ext>
            </a:extLst>
          </p:cNvPr>
          <p:cNvSpPr/>
          <p:nvPr/>
        </p:nvSpPr>
        <p:spPr>
          <a:xfrm>
            <a:off x="2791239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523FDA5-6F87-E4F0-C745-B93CD94B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CE01D91-3829-859A-6BBA-EFC3BD56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B21ECF-A0C7-B3B1-A54D-9F3BA6CA3B95}"/>
                  </a:ext>
                </a:extLst>
              </p14:cNvPr>
              <p14:cNvContentPartPr/>
              <p14:nvPr/>
            </p14:nvContentPartPr>
            <p14:xfrm>
              <a:off x="212040" y="2428560"/>
              <a:ext cx="11228400" cy="198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B21ECF-A0C7-B3B1-A54D-9F3BA6CA3B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680" y="2419200"/>
                <a:ext cx="11247120" cy="20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68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2A945-2C6A-C792-67E6-B0EDC42E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40" y="1324543"/>
            <a:ext cx="6789066" cy="4934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5C24F7-0542-FE25-8614-56A7D68979F8}"/>
              </a:ext>
            </a:extLst>
          </p:cNvPr>
          <p:cNvSpPr/>
          <p:nvPr/>
        </p:nvSpPr>
        <p:spPr>
          <a:xfrm>
            <a:off x="389467" y="2564294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52F41-AB7C-7489-D0E9-5FF9DE83BB11}"/>
              </a:ext>
            </a:extLst>
          </p:cNvPr>
          <p:cNvSpPr/>
          <p:nvPr/>
        </p:nvSpPr>
        <p:spPr>
          <a:xfrm>
            <a:off x="3817423" y="2564291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571DA-0A33-C93B-B126-2B1B32BCD77C}"/>
              </a:ext>
            </a:extLst>
          </p:cNvPr>
          <p:cNvSpPr/>
          <p:nvPr/>
        </p:nvSpPr>
        <p:spPr>
          <a:xfrm>
            <a:off x="389467" y="2518565"/>
            <a:ext cx="349845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0C5E2E-A289-A92B-1751-2A5DB1D885E0}"/>
              </a:ext>
            </a:extLst>
          </p:cNvPr>
          <p:cNvSpPr/>
          <p:nvPr/>
        </p:nvSpPr>
        <p:spPr>
          <a:xfrm>
            <a:off x="1083365" y="2927074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57AC9-8658-0CB3-EFE2-A072E4646548}"/>
              </a:ext>
            </a:extLst>
          </p:cNvPr>
          <p:cNvSpPr/>
          <p:nvPr/>
        </p:nvSpPr>
        <p:spPr>
          <a:xfrm>
            <a:off x="1520687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656FA-0A12-15B5-9A25-301045F9E34E}"/>
              </a:ext>
            </a:extLst>
          </p:cNvPr>
          <p:cNvSpPr/>
          <p:nvPr/>
        </p:nvSpPr>
        <p:spPr>
          <a:xfrm>
            <a:off x="2791239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32488-6400-A9DA-761D-2BF1FEF3AA97}"/>
              </a:ext>
            </a:extLst>
          </p:cNvPr>
          <p:cNvSpPr/>
          <p:nvPr/>
        </p:nvSpPr>
        <p:spPr>
          <a:xfrm>
            <a:off x="3634654" y="2564294"/>
            <a:ext cx="181972" cy="172940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6AD06-746A-815C-6157-E992B2A7799E}"/>
              </a:ext>
            </a:extLst>
          </p:cNvPr>
          <p:cNvSpPr/>
          <p:nvPr/>
        </p:nvSpPr>
        <p:spPr>
          <a:xfrm>
            <a:off x="463827" y="2564296"/>
            <a:ext cx="178904" cy="1729406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E73B2C-02B4-BF78-F05D-72629E036FC1}"/>
              </a:ext>
            </a:extLst>
          </p:cNvPr>
          <p:cNvSpPr/>
          <p:nvPr/>
        </p:nvSpPr>
        <p:spPr>
          <a:xfrm>
            <a:off x="619294" y="2564296"/>
            <a:ext cx="3015360" cy="1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9F81CD3-ECB2-573E-8DAC-4FEF58F5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8FE13C12-4FEB-AB96-F192-207FED96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E799B4-6F36-F8A3-50B7-5755AC2E09F3}"/>
                  </a:ext>
                </a:extLst>
              </p14:cNvPr>
              <p14:cNvContentPartPr/>
              <p14:nvPr/>
            </p14:nvContentPartPr>
            <p14:xfrm>
              <a:off x="458280" y="2655360"/>
              <a:ext cx="8291880" cy="1954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E799B4-6F36-F8A3-50B7-5755AC2E0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920" y="2646000"/>
                <a:ext cx="8310600" cy="19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57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EBDCE3-DBED-B063-AB85-180C6DD3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40" y="1324543"/>
            <a:ext cx="6789066" cy="4934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>
            <a:cxnSpLocks/>
          </p:cNvCxnSpPr>
          <p:nvPr/>
        </p:nvCxnSpPr>
        <p:spPr>
          <a:xfrm>
            <a:off x="69574" y="4767743"/>
            <a:ext cx="4532478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5C24F7-0542-FE25-8614-56A7D68979F8}"/>
              </a:ext>
            </a:extLst>
          </p:cNvPr>
          <p:cNvSpPr/>
          <p:nvPr/>
        </p:nvSpPr>
        <p:spPr>
          <a:xfrm>
            <a:off x="570091" y="2564294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52F41-AB7C-7489-D0E9-5FF9DE83BB11}"/>
              </a:ext>
            </a:extLst>
          </p:cNvPr>
          <p:cNvSpPr/>
          <p:nvPr/>
        </p:nvSpPr>
        <p:spPr>
          <a:xfrm>
            <a:off x="3998047" y="2564291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571DA-0A33-C93B-B126-2B1B32BCD77C}"/>
              </a:ext>
            </a:extLst>
          </p:cNvPr>
          <p:cNvSpPr/>
          <p:nvPr/>
        </p:nvSpPr>
        <p:spPr>
          <a:xfrm>
            <a:off x="570091" y="2518565"/>
            <a:ext cx="349845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0C5E2E-A289-A92B-1751-2A5DB1D885E0}"/>
              </a:ext>
            </a:extLst>
          </p:cNvPr>
          <p:cNvSpPr/>
          <p:nvPr/>
        </p:nvSpPr>
        <p:spPr>
          <a:xfrm>
            <a:off x="1263989" y="2927074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57AC9-8658-0CB3-EFE2-A072E4646548}"/>
              </a:ext>
            </a:extLst>
          </p:cNvPr>
          <p:cNvSpPr/>
          <p:nvPr/>
        </p:nvSpPr>
        <p:spPr>
          <a:xfrm>
            <a:off x="1701311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656FA-0A12-15B5-9A25-301045F9E34E}"/>
              </a:ext>
            </a:extLst>
          </p:cNvPr>
          <p:cNvSpPr/>
          <p:nvPr/>
        </p:nvSpPr>
        <p:spPr>
          <a:xfrm>
            <a:off x="2971863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32488-6400-A9DA-761D-2BF1FEF3AA97}"/>
              </a:ext>
            </a:extLst>
          </p:cNvPr>
          <p:cNvSpPr/>
          <p:nvPr/>
        </p:nvSpPr>
        <p:spPr>
          <a:xfrm>
            <a:off x="3815278" y="2564294"/>
            <a:ext cx="181972" cy="172940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6AD06-746A-815C-6157-E992B2A7799E}"/>
              </a:ext>
            </a:extLst>
          </p:cNvPr>
          <p:cNvSpPr/>
          <p:nvPr/>
        </p:nvSpPr>
        <p:spPr>
          <a:xfrm>
            <a:off x="644451" y="2564296"/>
            <a:ext cx="178904" cy="1729406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E73B2C-02B4-BF78-F05D-72629E036FC1}"/>
              </a:ext>
            </a:extLst>
          </p:cNvPr>
          <p:cNvSpPr/>
          <p:nvPr/>
        </p:nvSpPr>
        <p:spPr>
          <a:xfrm>
            <a:off x="799918" y="2564296"/>
            <a:ext cx="3015360" cy="1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21CF6-72DF-1261-FF91-71C97DC4AE6A}"/>
              </a:ext>
            </a:extLst>
          </p:cNvPr>
          <p:cNvSpPr/>
          <p:nvPr/>
        </p:nvSpPr>
        <p:spPr>
          <a:xfrm>
            <a:off x="570091" y="4270840"/>
            <a:ext cx="349845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38C54-DE71-8D90-E3AB-0921AB84BEC0}"/>
              </a:ext>
            </a:extLst>
          </p:cNvPr>
          <p:cNvSpPr/>
          <p:nvPr/>
        </p:nvSpPr>
        <p:spPr>
          <a:xfrm>
            <a:off x="1209324" y="4316559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8BEDCF-60B7-8174-B5D3-6C7DA1E4280E}"/>
              </a:ext>
            </a:extLst>
          </p:cNvPr>
          <p:cNvSpPr/>
          <p:nvPr/>
        </p:nvSpPr>
        <p:spPr>
          <a:xfrm>
            <a:off x="3475446" y="4316559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AAB577-F32D-26BF-1F56-71585029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4" y="2035625"/>
            <a:ext cx="4532478" cy="2723274"/>
          </a:xfrm>
          <a:prstGeom prst="rect">
            <a:avLst/>
          </a:prstGeom>
        </p:spPr>
      </p:pic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9E657DE-C7F3-866D-FC89-03200200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8ED82D32-000D-1A2F-959B-E41FF571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20E10E-180A-0302-1181-D3359F50BA25}"/>
                  </a:ext>
                </a:extLst>
              </p14:cNvPr>
              <p14:cNvContentPartPr/>
              <p14:nvPr/>
            </p14:nvContentPartPr>
            <p14:xfrm>
              <a:off x="739080" y="752040"/>
              <a:ext cx="8301240" cy="5092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20E10E-180A-0302-1181-D3359F50BA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720" y="742680"/>
                <a:ext cx="8319960" cy="51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18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F791-FF33-6D9A-0996-2DF459CA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612F0-7B0A-F9EB-4327-11D892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What determines large vs. small enclosure?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with large enclosure: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E6E9C-D2BA-FF56-884E-53C8AAC5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99109-7267-4AC6-9EC0-3723715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345C0-C5D1-6F93-4B98-7EC0632AAA68}"/>
                  </a:ext>
                </a:extLst>
              </p:cNvPr>
              <p:cNvSpPr txBox="1"/>
              <p:nvPr/>
            </p:nvSpPr>
            <p:spPr>
              <a:xfrm>
                <a:off x="5943989" y="591479"/>
                <a:ext cx="6167534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Design a large and a small enclosure for a machine that has dimensions 0.2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0.5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1 m with surface absorption coefficient on the machine of 0.1. The machine operates at 300 Hz. Try to reach an IL of at least 40 </a:t>
                </a:r>
                <a:r>
                  <a:rPr lang="en-US" dirty="0" err="1"/>
                  <a:t>dB.</a:t>
                </a:r>
                <a:r>
                  <a:rPr lang="en-US" dirty="0"/>
                  <a:t> The lid of the small enclosure needs to come off for service. What is the largest acceptable gap the lid can have?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345C0-C5D1-6F93-4B98-7EC0632AA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989" y="591479"/>
                <a:ext cx="6167534" cy="1754326"/>
              </a:xfrm>
              <a:prstGeom prst="rect">
                <a:avLst/>
              </a:prstGeom>
              <a:blipFill>
                <a:blip r:embed="rId2"/>
                <a:stretch>
                  <a:fillRect l="-690" t="-1379" r="-986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EB7FE-2615-A1BF-11AE-1CAC06D645AD}"/>
                  </a:ext>
                </a:extLst>
              </p:cNvPr>
              <p:cNvSpPr txBox="1"/>
              <p:nvPr/>
            </p:nvSpPr>
            <p:spPr>
              <a:xfrm>
                <a:off x="5529166" y="3429000"/>
                <a:ext cx="6162868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large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TL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EB7FE-2615-A1BF-11AE-1CAC06D64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6" y="3429000"/>
                <a:ext cx="6162868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935C0D-197C-1075-750B-6D4FEB927946}"/>
                  </a:ext>
                </a:extLst>
              </p:cNvPr>
              <p:cNvSpPr txBox="1"/>
              <p:nvPr/>
            </p:nvSpPr>
            <p:spPr>
              <a:xfrm>
                <a:off x="6104109" y="4443989"/>
                <a:ext cx="608789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Transmission loss of the enclosure walls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Interior surface area of the enclosure walls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Absorption coefficient of interior wall treatments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Surface area of the sound 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 Absorption coefficient of the source surface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935C0D-197C-1075-750B-6D4FEB9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109" y="4443989"/>
                <a:ext cx="6087891" cy="1477328"/>
              </a:xfrm>
              <a:prstGeom prst="rect">
                <a:avLst/>
              </a:prstGeom>
              <a:blipFill>
                <a:blip r:embed="rId4"/>
                <a:stretch>
                  <a:fillRect t="-1240" b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D43C0B-D970-6838-FCDC-6D2020277E82}"/>
                  </a:ext>
                </a:extLst>
              </p14:cNvPr>
              <p14:cNvContentPartPr/>
              <p14:nvPr/>
            </p14:nvContentPartPr>
            <p14:xfrm>
              <a:off x="246960" y="1443960"/>
              <a:ext cx="10765440" cy="5189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D43C0B-D970-6838-FCDC-6D2020277E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600" y="1434600"/>
                <a:ext cx="10784160" cy="52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24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8FDAD-57E5-7F34-D8AF-75076C4C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3E38-8B14-EF79-2FF9-EFB1A16B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04381-B4A9-5110-3EBA-E45D00569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Guess an initial design, iterate if necessary: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18BFF-7AAC-C961-0B6D-FE86E5C4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88AB3-D400-8B4E-3BD4-9CA70339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F4BB2-2687-D889-3932-BA89C839CA4A}"/>
                  </a:ext>
                </a:extLst>
              </p:cNvPr>
              <p:cNvSpPr txBox="1"/>
              <p:nvPr/>
            </p:nvSpPr>
            <p:spPr>
              <a:xfrm>
                <a:off x="6024466" y="624516"/>
                <a:ext cx="6167534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Design a large and a small enclosure for a machine that has dimensions 0.2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0.5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1 m with surface absorption coefficient on the machine of 0.1. The machine operates at 300 Hz. Try to reach an IL of at least 40 </a:t>
                </a:r>
                <a:r>
                  <a:rPr lang="en-US" dirty="0" err="1"/>
                  <a:t>dB.</a:t>
                </a:r>
                <a:r>
                  <a:rPr lang="en-US" dirty="0"/>
                  <a:t> The lid of the small enclosure needs to come off for service. What is the largest acceptable gap the lid can have?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F4BB2-2687-D889-3932-BA89C839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466" y="624516"/>
                <a:ext cx="6167534" cy="1754326"/>
              </a:xfrm>
              <a:prstGeom prst="rect">
                <a:avLst/>
              </a:prstGeom>
              <a:blipFill>
                <a:blip r:embed="rId2"/>
                <a:stretch>
                  <a:fillRect l="-690" t="-1379" r="-986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AFA27-7F01-9548-8AC1-3E9BF0525ABE}"/>
                  </a:ext>
                </a:extLst>
              </p:cNvPr>
              <p:cNvSpPr txBox="1"/>
              <p:nvPr/>
            </p:nvSpPr>
            <p:spPr>
              <a:xfrm>
                <a:off x="5529166" y="3429000"/>
                <a:ext cx="6162868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large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TL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AFA27-7F01-9548-8AC1-3E9BF052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6" y="3429000"/>
                <a:ext cx="6162868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CFA9A0-18B2-D68F-F876-61F7A38047B8}"/>
                  </a:ext>
                </a:extLst>
              </p:cNvPr>
              <p:cNvSpPr txBox="1"/>
              <p:nvPr/>
            </p:nvSpPr>
            <p:spPr>
              <a:xfrm>
                <a:off x="6104109" y="4443989"/>
                <a:ext cx="608789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Transmission loss of the enclosure walls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Interior surface area of the enclosure walls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Absorption coefficient of interior wall treatments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Surface area of the sound 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 Absorption coefficient of the source surface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CFA9A0-18B2-D68F-F876-61F7A3804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109" y="4443989"/>
                <a:ext cx="6087891" cy="1477328"/>
              </a:xfrm>
              <a:prstGeom prst="rect">
                <a:avLst/>
              </a:prstGeom>
              <a:blipFill>
                <a:blip r:embed="rId4"/>
                <a:stretch>
                  <a:fillRect t="-1240" b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C03956-748C-46A3-2C60-F5065446D723}"/>
                  </a:ext>
                </a:extLst>
              </p14:cNvPr>
              <p14:cNvContentPartPr/>
              <p14:nvPr/>
            </p14:nvContentPartPr>
            <p14:xfrm>
              <a:off x="195120" y="1793520"/>
              <a:ext cx="10338840" cy="4892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C03956-748C-46A3-2C60-F5065446D7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760" y="1784160"/>
                <a:ext cx="10357560" cy="49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623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FF85-B0ED-8FB2-7B8F-B8337C3E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E6A5-23D9-952E-D396-82A14DE9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5E03-A7A4-0220-F6D2-EAFF41184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Check commercial products: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587EC-EFE0-7CCC-8677-937D22D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CC5F16-3C0F-C599-1108-E1064D3A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BBF4D-4AF2-00F8-F7BF-A6B5EE10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1" y="1736310"/>
            <a:ext cx="5299788" cy="34463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69E90B-33A7-DF90-157A-E749A962F3F5}"/>
                  </a:ext>
                </a:extLst>
              </p14:cNvPr>
              <p14:cNvContentPartPr/>
              <p14:nvPr/>
            </p14:nvContentPartPr>
            <p14:xfrm>
              <a:off x="3357720" y="834840"/>
              <a:ext cx="7805160" cy="4872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69E90B-33A7-DF90-157A-E749A962F3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8360" y="825480"/>
                <a:ext cx="7823880" cy="48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401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BA9-5706-DF98-C67C-39A5E15B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transmission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CE39-AD7C-5A4A-E5AF-A9BB4D84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176865" cy="5036494"/>
          </a:xfrm>
        </p:spPr>
        <p:txBody>
          <a:bodyPr/>
          <a:lstStyle/>
          <a:p>
            <a:r>
              <a:rPr lang="en-US" dirty="0"/>
              <a:t>Transmission loss is measured according to ASTM E336 and calculated with ASTM E413.</a:t>
            </a:r>
          </a:p>
          <a:p>
            <a:r>
              <a:rPr lang="en-US" dirty="0"/>
              <a:t>Procedure is standardized and involves measurements of both source and receiver rooms.</a:t>
            </a:r>
          </a:p>
          <a:p>
            <a:r>
              <a:rPr lang="en-US" dirty="0"/>
              <a:t>Sound transmission class STC is a single-number summary of the transmission loss spectrum.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D2205-CE2B-9652-59AA-46AF3815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360C8-2F02-C9C7-25B4-4731C027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0685-C430-23B8-8CBB-F540FB35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15" y="270587"/>
            <a:ext cx="6287763" cy="45686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A406F4-3B83-2942-7478-2FF993F2AC52}"/>
                  </a:ext>
                </a:extLst>
              </p14:cNvPr>
              <p14:cNvContentPartPr/>
              <p14:nvPr/>
            </p14:nvContentPartPr>
            <p14:xfrm>
              <a:off x="2222640" y="521280"/>
              <a:ext cx="7310520" cy="3459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A406F4-3B83-2942-7478-2FF993F2A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3280" y="511920"/>
                <a:ext cx="7329240" cy="34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477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7648-481C-F920-65C8-435BCB3A1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F3D6-0F6E-ACC0-1179-BC9B0412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8412-4AEC-D782-6E8D-F2FF3E64B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Now consider small enclosure variation: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D494B-656D-74B8-A944-6DBAE10C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6FC6A-2E09-3178-A6F3-21B91B69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A7AFB-2570-0608-F497-C1A4B939C128}"/>
                  </a:ext>
                </a:extLst>
              </p:cNvPr>
              <p:cNvSpPr txBox="1"/>
              <p:nvPr/>
            </p:nvSpPr>
            <p:spPr>
              <a:xfrm>
                <a:off x="5943989" y="591479"/>
                <a:ext cx="6167534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Design a large and a small enclosure for a machine that has dimensions 0.2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0.5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1 m with surface absorption coefficient on the machine of 0.1. The machine operates at 300 Hz. Try to reach an IL of at least 40 </a:t>
                </a:r>
                <a:r>
                  <a:rPr lang="en-US" dirty="0" err="1"/>
                  <a:t>dB.</a:t>
                </a:r>
                <a:r>
                  <a:rPr lang="en-US" dirty="0"/>
                  <a:t> The lid of the small enclosure needs to come off for service. What is the largest acceptable gap the lid can have?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A7AFB-2570-0608-F497-C1A4B939C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989" y="591479"/>
                <a:ext cx="6167534" cy="1754326"/>
              </a:xfrm>
              <a:prstGeom prst="rect">
                <a:avLst/>
              </a:prstGeom>
              <a:blipFill>
                <a:blip r:embed="rId2"/>
                <a:stretch>
                  <a:fillRect l="-690" t="-1379" r="-986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A69E5-CA73-B800-F63C-C67B3E66AAA7}"/>
                  </a:ext>
                </a:extLst>
              </p:cNvPr>
              <p:cNvSpPr txBox="1"/>
              <p:nvPr/>
            </p:nvSpPr>
            <p:spPr>
              <a:xfrm>
                <a:off x="200610" y="4007240"/>
                <a:ext cx="6162868" cy="189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Insertion loss below resonance 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compliance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wall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is the compliance of the air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A69E5-CA73-B800-F63C-C67B3E66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10" y="4007240"/>
                <a:ext cx="6162868" cy="1898981"/>
              </a:xfrm>
              <a:prstGeom prst="rect">
                <a:avLst/>
              </a:prstGeom>
              <a:blipFill>
                <a:blip r:embed="rId3"/>
                <a:stretch>
                  <a:fillRect l="-890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6CF5E7-D627-9CB9-C708-C8973780942E}"/>
                  </a:ext>
                </a:extLst>
              </p:cNvPr>
              <p:cNvSpPr txBox="1"/>
              <p:nvPr/>
            </p:nvSpPr>
            <p:spPr>
              <a:xfrm>
                <a:off x="6323278" y="3864578"/>
                <a:ext cx="5408956" cy="2491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surface area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wall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bending stiffness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wall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>
                  <a:latin typeface="Atkinson Hyperlegible" pitchFamily="50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correction function for clamped or simply-supported walls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ratio of length of longer wall dimension to shorter wall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volume of air inside the enclosure (total volume minus machine volume)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6CF5E7-D627-9CB9-C708-C8973780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278" y="3864578"/>
                <a:ext cx="5408956" cy="2491772"/>
              </a:xfrm>
              <a:prstGeom prst="rect">
                <a:avLst/>
              </a:prstGeom>
              <a:blipFill>
                <a:blip r:embed="rId4"/>
                <a:stretch>
                  <a:fillRect l="-901" t="-978" b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B9CC73-EC53-FE3A-8E53-5DF1038836BE}"/>
                  </a:ext>
                </a:extLst>
              </p14:cNvPr>
              <p14:cNvContentPartPr/>
              <p14:nvPr/>
            </p14:nvContentPartPr>
            <p14:xfrm>
              <a:off x="747000" y="1559160"/>
              <a:ext cx="4705920" cy="117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B9CC73-EC53-FE3A-8E53-5DF1038836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640" y="1549800"/>
                <a:ext cx="4724640" cy="11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50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6D200-1761-FC4D-9CBD-880429DA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A423-E6F8-6659-1641-7A3FD7A0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49C5-7100-5DA1-7284-8FFF33BFF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For IL to be high, we want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C7A6-B014-00F0-3116-BBC76A1E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3403B-3142-F751-A888-10FF57D9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24D31-5161-98B3-4034-9ADBDD59FC72}"/>
                  </a:ext>
                </a:extLst>
              </p:cNvPr>
              <p:cNvSpPr txBox="1"/>
              <p:nvPr/>
            </p:nvSpPr>
            <p:spPr>
              <a:xfrm>
                <a:off x="200610" y="4007240"/>
                <a:ext cx="6162868" cy="189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Insertion loss below resonance 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compliance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wall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is the compliance of the air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24D31-5161-98B3-4034-9ADBDD59F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10" y="4007240"/>
                <a:ext cx="6162868" cy="1898981"/>
              </a:xfrm>
              <a:prstGeom prst="rect">
                <a:avLst/>
              </a:prstGeom>
              <a:blipFill>
                <a:blip r:embed="rId2"/>
                <a:stretch>
                  <a:fillRect l="-890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067EC0-3CE0-95BF-980E-626EA543D148}"/>
                  </a:ext>
                </a:extLst>
              </p:cNvPr>
              <p:cNvSpPr txBox="1"/>
              <p:nvPr/>
            </p:nvSpPr>
            <p:spPr>
              <a:xfrm>
                <a:off x="6323278" y="3864578"/>
                <a:ext cx="5408956" cy="2491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surface area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wall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bending stiffness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wall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>
                  <a:latin typeface="Atkinson Hyperlegible" pitchFamily="50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correction function for clamped or simply-supported walls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ratio of length of longer wall dimension to shorter wall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volume of air inside the enclosure (total volume minus machine volume)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067EC0-3CE0-95BF-980E-626EA543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278" y="3864578"/>
                <a:ext cx="5408956" cy="2491772"/>
              </a:xfrm>
              <a:prstGeom prst="rect">
                <a:avLst/>
              </a:prstGeom>
              <a:blipFill>
                <a:blip r:embed="rId3"/>
                <a:stretch>
                  <a:fillRect l="-901" t="-978" b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20FAF34-C90D-3975-55AA-C0983F24D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60" b="21107"/>
          <a:stretch/>
        </p:blipFill>
        <p:spPr bwMode="auto">
          <a:xfrm>
            <a:off x="7187821" y="218314"/>
            <a:ext cx="4019681" cy="342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91D76B-700E-0B86-D240-D638715736DE}"/>
                  </a:ext>
                </a:extLst>
              </p14:cNvPr>
              <p14:cNvContentPartPr/>
              <p14:nvPr/>
            </p14:nvContentPartPr>
            <p14:xfrm>
              <a:off x="197280" y="288720"/>
              <a:ext cx="11159640" cy="6213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91D76B-700E-0B86-D240-D638715736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920" y="279360"/>
                <a:ext cx="11178360" cy="62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95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C7095-BB2E-9293-BFAC-AF921617A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EF1D-88AA-8072-E51F-D2343C02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E3019-4C20-91E8-BE21-4D0A4EC5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Guess an initial design, iterate if necessary: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A67C3-1B68-4A98-C220-D0CBD9ED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BB1-978F-06E7-89E1-5B669BBD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8C5E90A-1E35-7777-2F6C-15DE63A93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60" b="21107"/>
          <a:stretch/>
        </p:blipFill>
        <p:spPr bwMode="auto">
          <a:xfrm>
            <a:off x="7187821" y="218314"/>
            <a:ext cx="4019681" cy="342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FC1BA5-E4CA-047F-53EB-251745CC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1" y="2193289"/>
            <a:ext cx="7059010" cy="3943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29D472-8229-FE5C-80B1-EB986D5DCFFC}"/>
                  </a:ext>
                </a:extLst>
              </p14:cNvPr>
              <p14:cNvContentPartPr/>
              <p14:nvPr/>
            </p14:nvContentPartPr>
            <p14:xfrm>
              <a:off x="530640" y="722520"/>
              <a:ext cx="11310120" cy="5860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29D472-8229-FE5C-80B1-EB986D5DCF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280" y="713160"/>
                <a:ext cx="11328840" cy="58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46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21536</TotalTime>
  <Words>955</Words>
  <Application>Microsoft Office PowerPoint</Application>
  <PresentationFormat>Widescreen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Atkinson Hyperlegible</vt:lpstr>
      <vt:lpstr>Calibri</vt:lpstr>
      <vt:lpstr>Cambria Math</vt:lpstr>
      <vt:lpstr>Office Theme</vt:lpstr>
      <vt:lpstr>Acoustic Enclosures</vt:lpstr>
      <vt:lpstr>Example: Enclosure with service access</vt:lpstr>
      <vt:lpstr>Example: Enclosure with service access</vt:lpstr>
      <vt:lpstr>Example: Enclosure with service access</vt:lpstr>
      <vt:lpstr>Example: Enclosure with service access</vt:lpstr>
      <vt:lpstr>Sound transmission class</vt:lpstr>
      <vt:lpstr>Example: Enclosure with service access</vt:lpstr>
      <vt:lpstr>Example: Enclosure with service access</vt:lpstr>
      <vt:lpstr>Example: Enclosure with service access</vt:lpstr>
      <vt:lpstr>Example: Enclosure with service access</vt:lpstr>
      <vt:lpstr>Example: Enclosure with service access</vt:lpstr>
      <vt:lpstr>Partial enclosures</vt:lpstr>
      <vt:lpstr>Partial enclosures</vt:lpstr>
      <vt:lpstr>Partial enclosures</vt:lpstr>
      <vt:lpstr>Partial enclosures</vt:lpstr>
      <vt:lpstr>Partial enclosures</vt:lpstr>
      <vt:lpstr>Enclosure isolation can greatly improve performance.</vt:lpstr>
      <vt:lpstr>Enclosure isolation can greatly improve performance.</vt:lpstr>
      <vt:lpstr>Enclosure isolation can greatly improve performance.</vt:lpstr>
      <vt:lpstr>Enclosure isolation can greatly improve performance.</vt:lpstr>
      <vt:lpstr>Enclosure isolation can greatly improve performance.</vt:lpstr>
      <vt:lpstr>Enclosure isolation can greatly improve performance.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Dare, Tyler Patrick</cp:lastModifiedBy>
  <cp:revision>183</cp:revision>
  <dcterms:created xsi:type="dcterms:W3CDTF">2025-01-05T23:36:15Z</dcterms:created>
  <dcterms:modified xsi:type="dcterms:W3CDTF">2025-02-19T19:00:43Z</dcterms:modified>
</cp:coreProperties>
</file>